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7"/>
  </p:notesMasterIdLst>
  <p:sldIdLst>
    <p:sldId id="256" r:id="rId2"/>
    <p:sldId id="348" r:id="rId3"/>
    <p:sldId id="376" r:id="rId4"/>
    <p:sldId id="349" r:id="rId5"/>
    <p:sldId id="396" r:id="rId6"/>
    <p:sldId id="391" r:id="rId7"/>
    <p:sldId id="389" r:id="rId8"/>
    <p:sldId id="397" r:id="rId9"/>
    <p:sldId id="398" r:id="rId10"/>
    <p:sldId id="350" r:id="rId11"/>
    <p:sldId id="390" r:id="rId12"/>
    <p:sldId id="392" r:id="rId13"/>
    <p:sldId id="353" r:id="rId14"/>
    <p:sldId id="403" r:id="rId15"/>
    <p:sldId id="393" r:id="rId16"/>
    <p:sldId id="355" r:id="rId17"/>
    <p:sldId id="385" r:id="rId18"/>
    <p:sldId id="356" r:id="rId19"/>
    <p:sldId id="394" r:id="rId20"/>
    <p:sldId id="395" r:id="rId21"/>
    <p:sldId id="372" r:id="rId22"/>
    <p:sldId id="402" r:id="rId23"/>
    <p:sldId id="387" r:id="rId24"/>
    <p:sldId id="399" r:id="rId25"/>
    <p:sldId id="3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C45CEE-E2E6-42F2-8186-3DBE3D4DDEC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69B76BF-73C2-411E-8CB2-F1FF98A0AEFF}">
      <dgm:prSet/>
      <dgm:spPr/>
      <dgm:t>
        <a:bodyPr/>
        <a:lstStyle/>
        <a:p>
          <a:r>
            <a:rPr lang="en-US"/>
            <a:t>The ability to name a sounded pitch or to produce a pitch in response to a note name. </a:t>
          </a:r>
        </a:p>
      </dgm:t>
    </dgm:pt>
    <dgm:pt modelId="{650DEB7C-969B-4697-963C-03422B9C4797}" type="parTrans" cxnId="{ACC79FE1-CB94-4D70-9FC0-812FCC51F84F}">
      <dgm:prSet/>
      <dgm:spPr/>
      <dgm:t>
        <a:bodyPr/>
        <a:lstStyle/>
        <a:p>
          <a:endParaRPr lang="en-US"/>
        </a:p>
      </dgm:t>
    </dgm:pt>
    <dgm:pt modelId="{A6BC08C4-DACD-4F9B-A561-9A75C038573A}" type="sibTrans" cxnId="{ACC79FE1-CB94-4D70-9FC0-812FCC51F84F}">
      <dgm:prSet/>
      <dgm:spPr/>
      <dgm:t>
        <a:bodyPr/>
        <a:lstStyle/>
        <a:p>
          <a:endParaRPr lang="en-US"/>
        </a:p>
      </dgm:t>
    </dgm:pt>
    <dgm:pt modelId="{73D61164-2D02-48C0-934A-0C2027B029FA}">
      <dgm:prSet/>
      <dgm:spPr/>
      <dgm:t>
        <a:bodyPr/>
        <a:lstStyle/>
        <a:p>
          <a:r>
            <a:rPr lang="en-US"/>
            <a:t>Possessors of AP name pitches rapidly and without effort or conscious strategy</a:t>
          </a:r>
        </a:p>
      </dgm:t>
    </dgm:pt>
    <dgm:pt modelId="{06666D9E-73DA-49C9-9826-BED03188AD22}" type="parTrans" cxnId="{BEBEE6D1-426B-4B37-9796-17F00F89AE69}">
      <dgm:prSet/>
      <dgm:spPr/>
      <dgm:t>
        <a:bodyPr/>
        <a:lstStyle/>
        <a:p>
          <a:endParaRPr lang="en-US"/>
        </a:p>
      </dgm:t>
    </dgm:pt>
    <dgm:pt modelId="{74F04174-9434-4C6A-9616-E35E1AA51F98}" type="sibTrans" cxnId="{BEBEE6D1-426B-4B37-9796-17F00F89AE69}">
      <dgm:prSet/>
      <dgm:spPr/>
      <dgm:t>
        <a:bodyPr/>
        <a:lstStyle/>
        <a:p>
          <a:endParaRPr lang="en-US"/>
        </a:p>
      </dgm:t>
    </dgm:pt>
    <dgm:pt modelId="{0AA01F3C-ABC4-4B3B-BBD9-0D6999F60C95}">
      <dgm:prSet/>
      <dgm:spPr/>
      <dgm:t>
        <a:bodyPr/>
        <a:lstStyle/>
        <a:p>
          <a:r>
            <a:rPr lang="en-US"/>
            <a:t>It is contrasted with relative pitch (RP), the ability to identify notes relative to sounded reference pitch(es)</a:t>
          </a:r>
        </a:p>
      </dgm:t>
    </dgm:pt>
    <dgm:pt modelId="{5873C21C-BC9E-4A0D-9DAA-5C28AF18D62F}" type="parTrans" cxnId="{0D112026-0AF7-4DD2-BBEC-BCAB238488CA}">
      <dgm:prSet/>
      <dgm:spPr/>
      <dgm:t>
        <a:bodyPr/>
        <a:lstStyle/>
        <a:p>
          <a:endParaRPr lang="en-US"/>
        </a:p>
      </dgm:t>
    </dgm:pt>
    <dgm:pt modelId="{FF34FB72-DAB2-4F0A-859C-2512C7BE8F63}" type="sibTrans" cxnId="{0D112026-0AF7-4DD2-BBEC-BCAB238488CA}">
      <dgm:prSet/>
      <dgm:spPr/>
      <dgm:t>
        <a:bodyPr/>
        <a:lstStyle/>
        <a:p>
          <a:endParaRPr lang="en-US"/>
        </a:p>
      </dgm:t>
    </dgm:pt>
    <dgm:pt modelId="{DC39E042-D5AB-4B9E-B0CD-F4350415696E}">
      <dgm:prSet/>
      <dgm:spPr/>
      <dgm:t>
        <a:bodyPr/>
        <a:lstStyle/>
        <a:p>
          <a:r>
            <a:rPr lang="en-US" dirty="0"/>
            <a:t>Pitch memory equal for possessors and </a:t>
          </a:r>
          <a:r>
            <a:rPr lang="en-US" dirty="0" err="1"/>
            <a:t>nonpossessors</a:t>
          </a:r>
          <a:r>
            <a:rPr lang="en-US" dirty="0"/>
            <a:t> of AP for delays up to one minute, but only AP possessors perform above chance for longer delays</a:t>
          </a:r>
        </a:p>
      </dgm:t>
    </dgm:pt>
    <dgm:pt modelId="{15AEE4A9-ACC6-42B0-8180-32F844AC08AF}" type="parTrans" cxnId="{570B748C-1980-4350-B4DC-37A16ED42AFA}">
      <dgm:prSet/>
      <dgm:spPr/>
      <dgm:t>
        <a:bodyPr/>
        <a:lstStyle/>
        <a:p>
          <a:endParaRPr lang="en-US"/>
        </a:p>
      </dgm:t>
    </dgm:pt>
    <dgm:pt modelId="{A0B0DE05-32AA-48ED-91D8-9B0F02EDBC3C}" type="sibTrans" cxnId="{570B748C-1980-4350-B4DC-37A16ED42AFA}">
      <dgm:prSet/>
      <dgm:spPr/>
      <dgm:t>
        <a:bodyPr/>
        <a:lstStyle/>
        <a:p>
          <a:endParaRPr lang="en-US"/>
        </a:p>
      </dgm:t>
    </dgm:pt>
    <dgm:pt modelId="{7A368F07-7C46-4631-B544-9F43A9175EB0}">
      <dgm:prSet/>
      <dgm:spPr/>
      <dgm:t>
        <a:bodyPr/>
        <a:lstStyle/>
        <a:p>
          <a:r>
            <a:rPr lang="en-US"/>
            <a:t>Various findings implicate verbal codes</a:t>
          </a:r>
        </a:p>
      </dgm:t>
    </dgm:pt>
    <dgm:pt modelId="{D4E039AD-D50A-41B4-B9F2-034E886D00D7}" type="parTrans" cxnId="{35F19608-471F-49C9-93E7-97B3176ABF80}">
      <dgm:prSet/>
      <dgm:spPr/>
      <dgm:t>
        <a:bodyPr/>
        <a:lstStyle/>
        <a:p>
          <a:endParaRPr lang="en-US"/>
        </a:p>
      </dgm:t>
    </dgm:pt>
    <dgm:pt modelId="{B3F14964-3EE0-4E68-ADC8-F7634DD6E572}" type="sibTrans" cxnId="{35F19608-471F-49C9-93E7-97B3176ABF80}">
      <dgm:prSet/>
      <dgm:spPr/>
      <dgm:t>
        <a:bodyPr/>
        <a:lstStyle/>
        <a:p>
          <a:endParaRPr lang="en-US"/>
        </a:p>
      </dgm:t>
    </dgm:pt>
    <dgm:pt modelId="{FBE9A8B1-5A42-497A-A1D9-450525813F4F}">
      <dgm:prSet/>
      <dgm:spPr/>
      <dgm:t>
        <a:bodyPr/>
        <a:lstStyle/>
        <a:p>
          <a:r>
            <a:rPr lang="en-US"/>
            <a:t>AP can be learned most easily during a limited period of development, possibly comparable to a critical period for language learning</a:t>
          </a:r>
        </a:p>
      </dgm:t>
    </dgm:pt>
    <dgm:pt modelId="{8860C08C-8B80-4ECF-AC4B-1FBBFA6368EC}" type="parTrans" cxnId="{B9B54BCB-E2CD-4F58-8D82-F8E7CBF25DE7}">
      <dgm:prSet/>
      <dgm:spPr/>
      <dgm:t>
        <a:bodyPr/>
        <a:lstStyle/>
        <a:p>
          <a:endParaRPr lang="en-US"/>
        </a:p>
      </dgm:t>
    </dgm:pt>
    <dgm:pt modelId="{0CE70504-9839-4592-A6E7-A07804BAE203}" type="sibTrans" cxnId="{B9B54BCB-E2CD-4F58-8D82-F8E7CBF25DE7}">
      <dgm:prSet/>
      <dgm:spPr/>
      <dgm:t>
        <a:bodyPr/>
        <a:lstStyle/>
        <a:p>
          <a:endParaRPr lang="en-US"/>
        </a:p>
      </dgm:t>
    </dgm:pt>
    <dgm:pt modelId="{1C5127F2-52AC-4687-A230-9A1265331D72}">
      <dgm:prSet/>
      <dgm:spPr/>
      <dgm:t>
        <a:bodyPr/>
        <a:lstStyle/>
        <a:p>
          <a:r>
            <a:rPr lang="en-US"/>
            <a:t>AP involves several neurally separate subprocesses (pitch perception, classification, labelling, storage in long-term memory, retrieval from memory)</a:t>
          </a:r>
        </a:p>
      </dgm:t>
    </dgm:pt>
    <dgm:pt modelId="{16EF5376-4260-4377-9192-6A9107531621}" type="parTrans" cxnId="{F9C7B562-E796-42E6-A4A4-9031B3E745F6}">
      <dgm:prSet/>
      <dgm:spPr/>
      <dgm:t>
        <a:bodyPr/>
        <a:lstStyle/>
        <a:p>
          <a:endParaRPr lang="en-US"/>
        </a:p>
      </dgm:t>
    </dgm:pt>
    <dgm:pt modelId="{EA65CD3D-3B48-4CC5-B14D-0018CD086F46}" type="sibTrans" cxnId="{F9C7B562-E796-42E6-A4A4-9031B3E745F6}">
      <dgm:prSet/>
      <dgm:spPr/>
      <dgm:t>
        <a:bodyPr/>
        <a:lstStyle/>
        <a:p>
          <a:endParaRPr lang="en-US"/>
        </a:p>
      </dgm:t>
    </dgm:pt>
    <dgm:pt modelId="{54607CBD-C68E-4546-A58C-E60A4B96D3D9}" type="pres">
      <dgm:prSet presAssocID="{D1C45CEE-E2E6-42F2-8186-3DBE3D4DDEC5}" presName="diagram" presStyleCnt="0">
        <dgm:presLayoutVars>
          <dgm:dir/>
          <dgm:resizeHandles val="exact"/>
        </dgm:presLayoutVars>
      </dgm:prSet>
      <dgm:spPr/>
    </dgm:pt>
    <dgm:pt modelId="{5035056F-A024-42A2-9904-340CE7664BEF}" type="pres">
      <dgm:prSet presAssocID="{B69B76BF-73C2-411E-8CB2-F1FF98A0AEFF}" presName="node" presStyleLbl="node1" presStyleIdx="0" presStyleCnt="7">
        <dgm:presLayoutVars>
          <dgm:bulletEnabled val="1"/>
        </dgm:presLayoutVars>
      </dgm:prSet>
      <dgm:spPr/>
    </dgm:pt>
    <dgm:pt modelId="{576C9FAE-7CBF-42ED-B47F-CDD84FB51338}" type="pres">
      <dgm:prSet presAssocID="{A6BC08C4-DACD-4F9B-A561-9A75C038573A}" presName="sibTrans" presStyleCnt="0"/>
      <dgm:spPr/>
    </dgm:pt>
    <dgm:pt modelId="{DDFF1760-E566-4734-A91C-63BE828248EF}" type="pres">
      <dgm:prSet presAssocID="{73D61164-2D02-48C0-934A-0C2027B029FA}" presName="node" presStyleLbl="node1" presStyleIdx="1" presStyleCnt="7">
        <dgm:presLayoutVars>
          <dgm:bulletEnabled val="1"/>
        </dgm:presLayoutVars>
      </dgm:prSet>
      <dgm:spPr/>
    </dgm:pt>
    <dgm:pt modelId="{4D597B16-0293-4F08-A6F2-9D389B30DBD4}" type="pres">
      <dgm:prSet presAssocID="{74F04174-9434-4C6A-9616-E35E1AA51F98}" presName="sibTrans" presStyleCnt="0"/>
      <dgm:spPr/>
    </dgm:pt>
    <dgm:pt modelId="{D56AD03E-ABB8-4505-BC24-A5907386DB26}" type="pres">
      <dgm:prSet presAssocID="{0AA01F3C-ABC4-4B3B-BBD9-0D6999F60C95}" presName="node" presStyleLbl="node1" presStyleIdx="2" presStyleCnt="7">
        <dgm:presLayoutVars>
          <dgm:bulletEnabled val="1"/>
        </dgm:presLayoutVars>
      </dgm:prSet>
      <dgm:spPr/>
    </dgm:pt>
    <dgm:pt modelId="{48B6D73B-FEC6-42D7-999C-1A7724BF5AC5}" type="pres">
      <dgm:prSet presAssocID="{FF34FB72-DAB2-4F0A-859C-2512C7BE8F63}" presName="sibTrans" presStyleCnt="0"/>
      <dgm:spPr/>
    </dgm:pt>
    <dgm:pt modelId="{6676F24B-B392-4F19-B2BF-72B8BF35D3DF}" type="pres">
      <dgm:prSet presAssocID="{DC39E042-D5AB-4B9E-B0CD-F4350415696E}" presName="node" presStyleLbl="node1" presStyleIdx="3" presStyleCnt="7">
        <dgm:presLayoutVars>
          <dgm:bulletEnabled val="1"/>
        </dgm:presLayoutVars>
      </dgm:prSet>
      <dgm:spPr/>
    </dgm:pt>
    <dgm:pt modelId="{E10A52FD-1C96-473F-8654-24666B07B946}" type="pres">
      <dgm:prSet presAssocID="{A0B0DE05-32AA-48ED-91D8-9B0F02EDBC3C}" presName="sibTrans" presStyleCnt="0"/>
      <dgm:spPr/>
    </dgm:pt>
    <dgm:pt modelId="{6C4A82A1-734A-4798-9DEC-AD37890C2CE0}" type="pres">
      <dgm:prSet presAssocID="{7A368F07-7C46-4631-B544-9F43A9175EB0}" presName="node" presStyleLbl="node1" presStyleIdx="4" presStyleCnt="7">
        <dgm:presLayoutVars>
          <dgm:bulletEnabled val="1"/>
        </dgm:presLayoutVars>
      </dgm:prSet>
      <dgm:spPr/>
    </dgm:pt>
    <dgm:pt modelId="{A4133201-0E8E-41D8-963F-3E385BA1E390}" type="pres">
      <dgm:prSet presAssocID="{B3F14964-3EE0-4E68-ADC8-F7634DD6E572}" presName="sibTrans" presStyleCnt="0"/>
      <dgm:spPr/>
    </dgm:pt>
    <dgm:pt modelId="{DF04D4E4-EAA1-4A2F-9CC0-DB407F7F223D}" type="pres">
      <dgm:prSet presAssocID="{FBE9A8B1-5A42-497A-A1D9-450525813F4F}" presName="node" presStyleLbl="node1" presStyleIdx="5" presStyleCnt="7">
        <dgm:presLayoutVars>
          <dgm:bulletEnabled val="1"/>
        </dgm:presLayoutVars>
      </dgm:prSet>
      <dgm:spPr/>
    </dgm:pt>
    <dgm:pt modelId="{F1C680F7-CA6C-454F-9745-A9F59916F7B8}" type="pres">
      <dgm:prSet presAssocID="{0CE70504-9839-4592-A6E7-A07804BAE203}" presName="sibTrans" presStyleCnt="0"/>
      <dgm:spPr/>
    </dgm:pt>
    <dgm:pt modelId="{60D5CCD1-69DC-4BE2-80F4-C5DF1F30E84A}" type="pres">
      <dgm:prSet presAssocID="{1C5127F2-52AC-4687-A230-9A1265331D72}" presName="node" presStyleLbl="node1" presStyleIdx="6" presStyleCnt="7">
        <dgm:presLayoutVars>
          <dgm:bulletEnabled val="1"/>
        </dgm:presLayoutVars>
      </dgm:prSet>
      <dgm:spPr/>
    </dgm:pt>
  </dgm:ptLst>
  <dgm:cxnLst>
    <dgm:cxn modelId="{2F38CB02-AB37-4A0D-BFFB-6110F2715254}" type="presOf" srcId="{FBE9A8B1-5A42-497A-A1D9-450525813F4F}" destId="{DF04D4E4-EAA1-4A2F-9CC0-DB407F7F223D}" srcOrd="0" destOrd="0" presId="urn:microsoft.com/office/officeart/2005/8/layout/default"/>
    <dgm:cxn modelId="{50C8B206-0723-4260-9A8D-05AF13AABEF9}" type="presOf" srcId="{1C5127F2-52AC-4687-A230-9A1265331D72}" destId="{60D5CCD1-69DC-4BE2-80F4-C5DF1F30E84A}" srcOrd="0" destOrd="0" presId="urn:microsoft.com/office/officeart/2005/8/layout/default"/>
    <dgm:cxn modelId="{35F19608-471F-49C9-93E7-97B3176ABF80}" srcId="{D1C45CEE-E2E6-42F2-8186-3DBE3D4DDEC5}" destId="{7A368F07-7C46-4631-B544-9F43A9175EB0}" srcOrd="4" destOrd="0" parTransId="{D4E039AD-D50A-41B4-B9F2-034E886D00D7}" sibTransId="{B3F14964-3EE0-4E68-ADC8-F7634DD6E572}"/>
    <dgm:cxn modelId="{F0C9820A-4AD9-44BA-BA2E-09C5D1154805}" type="presOf" srcId="{0AA01F3C-ABC4-4B3B-BBD9-0D6999F60C95}" destId="{D56AD03E-ABB8-4505-BC24-A5907386DB26}" srcOrd="0" destOrd="0" presId="urn:microsoft.com/office/officeart/2005/8/layout/default"/>
    <dgm:cxn modelId="{98A63D0C-BA94-4837-9F6E-25C165C4FB71}" type="presOf" srcId="{73D61164-2D02-48C0-934A-0C2027B029FA}" destId="{DDFF1760-E566-4734-A91C-63BE828248EF}" srcOrd="0" destOrd="0" presId="urn:microsoft.com/office/officeart/2005/8/layout/default"/>
    <dgm:cxn modelId="{0D112026-0AF7-4DD2-BBEC-BCAB238488CA}" srcId="{D1C45CEE-E2E6-42F2-8186-3DBE3D4DDEC5}" destId="{0AA01F3C-ABC4-4B3B-BBD9-0D6999F60C95}" srcOrd="2" destOrd="0" parTransId="{5873C21C-BC9E-4A0D-9DAA-5C28AF18D62F}" sibTransId="{FF34FB72-DAB2-4F0A-859C-2512C7BE8F63}"/>
    <dgm:cxn modelId="{43A79162-5FED-437E-AA10-F28D338ACF07}" type="presOf" srcId="{7A368F07-7C46-4631-B544-9F43A9175EB0}" destId="{6C4A82A1-734A-4798-9DEC-AD37890C2CE0}" srcOrd="0" destOrd="0" presId="urn:microsoft.com/office/officeart/2005/8/layout/default"/>
    <dgm:cxn modelId="{F9C7B562-E796-42E6-A4A4-9031B3E745F6}" srcId="{D1C45CEE-E2E6-42F2-8186-3DBE3D4DDEC5}" destId="{1C5127F2-52AC-4687-A230-9A1265331D72}" srcOrd="6" destOrd="0" parTransId="{16EF5376-4260-4377-9192-6A9107531621}" sibTransId="{EA65CD3D-3B48-4CC5-B14D-0018CD086F46}"/>
    <dgm:cxn modelId="{B0355577-B04C-4A3C-86DE-378BAA6E502E}" type="presOf" srcId="{B69B76BF-73C2-411E-8CB2-F1FF98A0AEFF}" destId="{5035056F-A024-42A2-9904-340CE7664BEF}" srcOrd="0" destOrd="0" presId="urn:microsoft.com/office/officeart/2005/8/layout/default"/>
    <dgm:cxn modelId="{F659F677-23F0-4277-A7E0-A58F8B01DAE6}" type="presOf" srcId="{D1C45CEE-E2E6-42F2-8186-3DBE3D4DDEC5}" destId="{54607CBD-C68E-4546-A58C-E60A4B96D3D9}" srcOrd="0" destOrd="0" presId="urn:microsoft.com/office/officeart/2005/8/layout/default"/>
    <dgm:cxn modelId="{570B748C-1980-4350-B4DC-37A16ED42AFA}" srcId="{D1C45CEE-E2E6-42F2-8186-3DBE3D4DDEC5}" destId="{DC39E042-D5AB-4B9E-B0CD-F4350415696E}" srcOrd="3" destOrd="0" parTransId="{15AEE4A9-ACC6-42B0-8180-32F844AC08AF}" sibTransId="{A0B0DE05-32AA-48ED-91D8-9B0F02EDBC3C}"/>
    <dgm:cxn modelId="{F3C787C0-5F91-4ED3-A4F7-A4256A06DE8B}" type="presOf" srcId="{DC39E042-D5AB-4B9E-B0CD-F4350415696E}" destId="{6676F24B-B392-4F19-B2BF-72B8BF35D3DF}" srcOrd="0" destOrd="0" presId="urn:microsoft.com/office/officeart/2005/8/layout/default"/>
    <dgm:cxn modelId="{B9B54BCB-E2CD-4F58-8D82-F8E7CBF25DE7}" srcId="{D1C45CEE-E2E6-42F2-8186-3DBE3D4DDEC5}" destId="{FBE9A8B1-5A42-497A-A1D9-450525813F4F}" srcOrd="5" destOrd="0" parTransId="{8860C08C-8B80-4ECF-AC4B-1FBBFA6368EC}" sibTransId="{0CE70504-9839-4592-A6E7-A07804BAE203}"/>
    <dgm:cxn modelId="{BEBEE6D1-426B-4B37-9796-17F00F89AE69}" srcId="{D1C45CEE-E2E6-42F2-8186-3DBE3D4DDEC5}" destId="{73D61164-2D02-48C0-934A-0C2027B029FA}" srcOrd="1" destOrd="0" parTransId="{06666D9E-73DA-49C9-9826-BED03188AD22}" sibTransId="{74F04174-9434-4C6A-9616-E35E1AA51F98}"/>
    <dgm:cxn modelId="{ACC79FE1-CB94-4D70-9FC0-812FCC51F84F}" srcId="{D1C45CEE-E2E6-42F2-8186-3DBE3D4DDEC5}" destId="{B69B76BF-73C2-411E-8CB2-F1FF98A0AEFF}" srcOrd="0" destOrd="0" parTransId="{650DEB7C-969B-4697-963C-03422B9C4797}" sibTransId="{A6BC08C4-DACD-4F9B-A561-9A75C038573A}"/>
    <dgm:cxn modelId="{87E6FE6B-5068-4DE1-8E82-3D94E737BC33}" type="presParOf" srcId="{54607CBD-C68E-4546-A58C-E60A4B96D3D9}" destId="{5035056F-A024-42A2-9904-340CE7664BEF}" srcOrd="0" destOrd="0" presId="urn:microsoft.com/office/officeart/2005/8/layout/default"/>
    <dgm:cxn modelId="{013B7D9B-2245-490D-8319-D487E57373F7}" type="presParOf" srcId="{54607CBD-C68E-4546-A58C-E60A4B96D3D9}" destId="{576C9FAE-7CBF-42ED-B47F-CDD84FB51338}" srcOrd="1" destOrd="0" presId="urn:microsoft.com/office/officeart/2005/8/layout/default"/>
    <dgm:cxn modelId="{B34BCE91-3F8D-4485-B280-76AF1BA0F9FE}" type="presParOf" srcId="{54607CBD-C68E-4546-A58C-E60A4B96D3D9}" destId="{DDFF1760-E566-4734-A91C-63BE828248EF}" srcOrd="2" destOrd="0" presId="urn:microsoft.com/office/officeart/2005/8/layout/default"/>
    <dgm:cxn modelId="{D8678B40-9178-40FE-BF4E-3201A79E7C0F}" type="presParOf" srcId="{54607CBD-C68E-4546-A58C-E60A4B96D3D9}" destId="{4D597B16-0293-4F08-A6F2-9D389B30DBD4}" srcOrd="3" destOrd="0" presId="urn:microsoft.com/office/officeart/2005/8/layout/default"/>
    <dgm:cxn modelId="{3BCBAA66-726A-4355-8DDD-5988EA12EDFA}" type="presParOf" srcId="{54607CBD-C68E-4546-A58C-E60A4B96D3D9}" destId="{D56AD03E-ABB8-4505-BC24-A5907386DB26}" srcOrd="4" destOrd="0" presId="urn:microsoft.com/office/officeart/2005/8/layout/default"/>
    <dgm:cxn modelId="{CE315E76-857C-45C1-9345-784381DD1D0F}" type="presParOf" srcId="{54607CBD-C68E-4546-A58C-E60A4B96D3D9}" destId="{48B6D73B-FEC6-42D7-999C-1A7724BF5AC5}" srcOrd="5" destOrd="0" presId="urn:microsoft.com/office/officeart/2005/8/layout/default"/>
    <dgm:cxn modelId="{0930938B-8A13-40A9-A060-6FE96F3ECC2F}" type="presParOf" srcId="{54607CBD-C68E-4546-A58C-E60A4B96D3D9}" destId="{6676F24B-B392-4F19-B2BF-72B8BF35D3DF}" srcOrd="6" destOrd="0" presId="urn:microsoft.com/office/officeart/2005/8/layout/default"/>
    <dgm:cxn modelId="{356C4B46-B076-4162-A385-A1B133E43CF4}" type="presParOf" srcId="{54607CBD-C68E-4546-A58C-E60A4B96D3D9}" destId="{E10A52FD-1C96-473F-8654-24666B07B946}" srcOrd="7" destOrd="0" presId="urn:microsoft.com/office/officeart/2005/8/layout/default"/>
    <dgm:cxn modelId="{51E81AD2-F800-478F-B035-59BC2B185774}" type="presParOf" srcId="{54607CBD-C68E-4546-A58C-E60A4B96D3D9}" destId="{6C4A82A1-734A-4798-9DEC-AD37890C2CE0}" srcOrd="8" destOrd="0" presId="urn:microsoft.com/office/officeart/2005/8/layout/default"/>
    <dgm:cxn modelId="{6C5D6C7B-A2F0-46BB-B1C7-AD05B5C2AF10}" type="presParOf" srcId="{54607CBD-C68E-4546-A58C-E60A4B96D3D9}" destId="{A4133201-0E8E-41D8-963F-3E385BA1E390}" srcOrd="9" destOrd="0" presId="urn:microsoft.com/office/officeart/2005/8/layout/default"/>
    <dgm:cxn modelId="{CDBF0685-A30E-43BE-B2E6-CA3987504FF4}" type="presParOf" srcId="{54607CBD-C68E-4546-A58C-E60A4B96D3D9}" destId="{DF04D4E4-EAA1-4A2F-9CC0-DB407F7F223D}" srcOrd="10" destOrd="0" presId="urn:microsoft.com/office/officeart/2005/8/layout/default"/>
    <dgm:cxn modelId="{DDAD03A6-B858-4E9B-8866-BD098ED8D991}" type="presParOf" srcId="{54607CBD-C68E-4546-A58C-E60A4B96D3D9}" destId="{F1C680F7-CA6C-454F-9745-A9F59916F7B8}" srcOrd="11" destOrd="0" presId="urn:microsoft.com/office/officeart/2005/8/layout/default"/>
    <dgm:cxn modelId="{90EB2BE2-0BE9-4B29-962B-19FCED568FFE}" type="presParOf" srcId="{54607CBD-C68E-4546-A58C-E60A4B96D3D9}" destId="{60D5CCD1-69DC-4BE2-80F4-C5DF1F30E84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5056F-A024-42A2-9904-340CE7664BEF}">
      <dsp:nvSpPr>
        <dsp:cNvPr id="0" name=""/>
        <dsp:cNvSpPr/>
      </dsp:nvSpPr>
      <dsp:spPr>
        <a:xfrm>
          <a:off x="3454" y="947088"/>
          <a:ext cx="2740917" cy="16445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ability to name a sounded pitch or to produce a pitch in response to a note name. </a:t>
          </a:r>
        </a:p>
      </dsp:txBody>
      <dsp:txXfrm>
        <a:off x="3454" y="947088"/>
        <a:ext cx="2740917" cy="1644550"/>
      </dsp:txXfrm>
    </dsp:sp>
    <dsp:sp modelId="{DDFF1760-E566-4734-A91C-63BE828248EF}">
      <dsp:nvSpPr>
        <dsp:cNvPr id="0" name=""/>
        <dsp:cNvSpPr/>
      </dsp:nvSpPr>
      <dsp:spPr>
        <a:xfrm>
          <a:off x="3018464" y="947088"/>
          <a:ext cx="2740917" cy="16445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Possessors of AP name pitches rapidly and without effort or conscious strategy</a:t>
          </a:r>
        </a:p>
      </dsp:txBody>
      <dsp:txXfrm>
        <a:off x="3018464" y="947088"/>
        <a:ext cx="2740917" cy="1644550"/>
      </dsp:txXfrm>
    </dsp:sp>
    <dsp:sp modelId="{D56AD03E-ABB8-4505-BC24-A5907386DB26}">
      <dsp:nvSpPr>
        <dsp:cNvPr id="0" name=""/>
        <dsp:cNvSpPr/>
      </dsp:nvSpPr>
      <dsp:spPr>
        <a:xfrm>
          <a:off x="6033474" y="947088"/>
          <a:ext cx="2740917" cy="16445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 is contrasted with relative pitch (RP), the ability to identify notes relative to sounded reference pitch(es)</a:t>
          </a:r>
        </a:p>
      </dsp:txBody>
      <dsp:txXfrm>
        <a:off x="6033474" y="947088"/>
        <a:ext cx="2740917" cy="1644550"/>
      </dsp:txXfrm>
    </dsp:sp>
    <dsp:sp modelId="{6676F24B-B392-4F19-B2BF-72B8BF35D3DF}">
      <dsp:nvSpPr>
        <dsp:cNvPr id="0" name=""/>
        <dsp:cNvSpPr/>
      </dsp:nvSpPr>
      <dsp:spPr>
        <a:xfrm>
          <a:off x="9048484" y="947088"/>
          <a:ext cx="2740917" cy="16445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Pitch memory equal for possessors and </a:t>
          </a:r>
          <a:r>
            <a:rPr lang="en-US" sz="1600" kern="1200" dirty="0" err="1"/>
            <a:t>nonpossessors</a:t>
          </a:r>
          <a:r>
            <a:rPr lang="en-US" sz="1600" kern="1200" dirty="0"/>
            <a:t> of AP for delays up to one minute, but only AP possessors perform above chance for longer delays</a:t>
          </a:r>
        </a:p>
      </dsp:txBody>
      <dsp:txXfrm>
        <a:off x="9048484" y="947088"/>
        <a:ext cx="2740917" cy="1644550"/>
      </dsp:txXfrm>
    </dsp:sp>
    <dsp:sp modelId="{6C4A82A1-734A-4798-9DEC-AD37890C2CE0}">
      <dsp:nvSpPr>
        <dsp:cNvPr id="0" name=""/>
        <dsp:cNvSpPr/>
      </dsp:nvSpPr>
      <dsp:spPr>
        <a:xfrm>
          <a:off x="1510959" y="2865731"/>
          <a:ext cx="2740917" cy="16445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Various findings implicate verbal codes</a:t>
          </a:r>
        </a:p>
      </dsp:txBody>
      <dsp:txXfrm>
        <a:off x="1510959" y="2865731"/>
        <a:ext cx="2740917" cy="1644550"/>
      </dsp:txXfrm>
    </dsp:sp>
    <dsp:sp modelId="{DF04D4E4-EAA1-4A2F-9CC0-DB407F7F223D}">
      <dsp:nvSpPr>
        <dsp:cNvPr id="0" name=""/>
        <dsp:cNvSpPr/>
      </dsp:nvSpPr>
      <dsp:spPr>
        <a:xfrm>
          <a:off x="4525969" y="2865731"/>
          <a:ext cx="2740917" cy="16445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 can be learned most easily during a limited period of development, possibly comparable to a critical period for language learning</a:t>
          </a:r>
        </a:p>
      </dsp:txBody>
      <dsp:txXfrm>
        <a:off x="4525969" y="2865731"/>
        <a:ext cx="2740917" cy="1644550"/>
      </dsp:txXfrm>
    </dsp:sp>
    <dsp:sp modelId="{60D5CCD1-69DC-4BE2-80F4-C5DF1F30E84A}">
      <dsp:nvSpPr>
        <dsp:cNvPr id="0" name=""/>
        <dsp:cNvSpPr/>
      </dsp:nvSpPr>
      <dsp:spPr>
        <a:xfrm>
          <a:off x="7540979" y="2865731"/>
          <a:ext cx="2740917" cy="16445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 involves several neurally separate subprocesses (pitch perception, classification, labelling, storage in long-term memory, retrieval from memory)</a:t>
          </a:r>
        </a:p>
      </dsp:txBody>
      <dsp:txXfrm>
        <a:off x="7540979" y="2865731"/>
        <a:ext cx="2740917" cy="164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B9A26-5A25-4966-99A8-B78EA17FEC19}" type="datetimeFigureOut">
              <a:rPr lang="en-GB" smtClean="0"/>
              <a:t>03/11/2021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EA07B-F07E-4D9A-80D5-C8360C29A2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325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08C7C463-6A99-4EFD-8003-2845E44CA4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12BD18B-6FE9-41FD-BC49-8F3D7F03A0F8}" type="slidenum">
              <a:rPr lang="es-ES" altLang="es-ES" smtClean="0"/>
              <a:pPr>
                <a:spcBef>
                  <a:spcPct val="0"/>
                </a:spcBef>
              </a:pPr>
              <a:t>2</a:t>
            </a:fld>
            <a:endParaRPr lang="es-ES" altLang="es-E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1CB76033-1B5A-4B5C-85BE-4A9CD29D75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67BBBA8-5EDC-40A2-9C3B-B65087AB10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BB7C17F4-A1B7-4CBD-A694-B109DD5EB8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92A601-9736-4437-AABD-ACAF371F8C5B}" type="slidenum">
              <a:rPr lang="es-ES" altLang="es-ES" smtClean="0"/>
              <a:pPr>
                <a:spcBef>
                  <a:spcPct val="0"/>
                </a:spcBef>
              </a:pPr>
              <a:t>13</a:t>
            </a:fld>
            <a:endParaRPr lang="es-ES" altLang="es-ES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87CE8ACF-24C2-4E9D-B38F-9F2DB33694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D3D7F747-F24F-4A31-98C7-C1B46F5C2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BB7C17F4-A1B7-4CBD-A694-B109DD5EB8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92A601-9736-4437-AABD-ACAF371F8C5B}" type="slidenum">
              <a:rPr lang="es-ES" altLang="es-ES" smtClean="0"/>
              <a:pPr>
                <a:spcBef>
                  <a:spcPct val="0"/>
                </a:spcBef>
              </a:pPr>
              <a:t>14</a:t>
            </a:fld>
            <a:endParaRPr lang="es-ES" altLang="es-ES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87CE8ACF-24C2-4E9D-B38F-9F2DB33694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D3D7F747-F24F-4A31-98C7-C1B46F5C2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35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BB7C17F4-A1B7-4CBD-A694-B109DD5EB8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92A601-9736-4437-AABD-ACAF371F8C5B}" type="slidenum">
              <a:rPr lang="es-ES" altLang="es-ES" smtClean="0"/>
              <a:pPr>
                <a:spcBef>
                  <a:spcPct val="0"/>
                </a:spcBef>
              </a:pPr>
              <a:t>15</a:t>
            </a:fld>
            <a:endParaRPr lang="es-ES" altLang="es-ES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87CE8ACF-24C2-4E9D-B38F-9F2DB33694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D3D7F747-F24F-4A31-98C7-C1B46F5C2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00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F26F3730-2D2F-4A6C-973B-5ED89BFB1A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C7422C-AB69-4464-B05E-8E27987D2B5E}" type="slidenum">
              <a:rPr lang="es-ES" altLang="es-ES" smtClean="0"/>
              <a:pPr>
                <a:spcBef>
                  <a:spcPct val="0"/>
                </a:spcBef>
              </a:pPr>
              <a:t>16</a:t>
            </a:fld>
            <a:endParaRPr lang="es-ES" altLang="es-E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F24729AE-C75B-49CF-A5F1-DD89E10FDF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FFE10202-DEF3-4E9E-B93F-6006170998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CBACC86-A9D1-4AE4-AE00-69575F539D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E5326F-6048-4075-A9B9-0C41E7E3A7AE}" type="slidenum">
              <a:rPr lang="es-ES" altLang="es-ES" smtClean="0"/>
              <a:pPr>
                <a:spcBef>
                  <a:spcPct val="0"/>
                </a:spcBef>
              </a:pPr>
              <a:t>18</a:t>
            </a:fld>
            <a:endParaRPr lang="es-ES" altLang="es-E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8E85CAFB-810E-4A7C-97C8-B033AE4E66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3EA2620C-2952-4624-A88D-B10C949445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B2E67B5C-AA05-48CA-A6CF-23A079369F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1A5C0D2-7589-49DE-BE01-0BB9E638C6FD}" type="slidenum">
              <a:rPr lang="es-ES" altLang="es-ES" smtClean="0"/>
              <a:pPr>
                <a:spcBef>
                  <a:spcPct val="0"/>
                </a:spcBef>
              </a:pPr>
              <a:t>21</a:t>
            </a:fld>
            <a:endParaRPr lang="es-ES" altLang="es-E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CF0D33A-6AA7-49C9-BC06-72FC2DCE75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75F3BADC-3D6A-4671-8B6E-140D497F6C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B2E67B5C-AA05-48CA-A6CF-23A079369F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1A5C0D2-7589-49DE-BE01-0BB9E638C6FD}" type="slidenum">
              <a:rPr lang="es-ES" altLang="es-ES" smtClean="0"/>
              <a:pPr>
                <a:spcBef>
                  <a:spcPct val="0"/>
                </a:spcBef>
              </a:pPr>
              <a:t>22</a:t>
            </a:fld>
            <a:endParaRPr lang="es-ES" altLang="es-E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CF0D33A-6AA7-49C9-BC06-72FC2DCE75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75F3BADC-3D6A-4671-8B6E-140D497F6C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105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10529732-D439-429A-9687-DFCD301957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95094E-2032-4D02-A122-57EC4B9CA5B7}" type="slidenum">
              <a:rPr lang="es-ES" altLang="es-ES" smtClean="0"/>
              <a:pPr>
                <a:spcBef>
                  <a:spcPct val="0"/>
                </a:spcBef>
              </a:pPr>
              <a:t>25</a:t>
            </a:fld>
            <a:endParaRPr lang="es-ES" altLang="es-E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0362BF64-AFED-4567-A76C-7C384A2514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C9CE08D-EE66-4204-9333-F3644A36A5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C18F4E9-245C-4955-AF42-2744D61C9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6FA965-874B-436F-AE74-0771AF521BE4}" type="slidenum">
              <a:rPr lang="es-ES" altLang="es-ES" smtClean="0"/>
              <a:pPr>
                <a:spcBef>
                  <a:spcPct val="0"/>
                </a:spcBef>
              </a:pPr>
              <a:t>4</a:t>
            </a:fld>
            <a:endParaRPr lang="es-ES" altLang="es-E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75DBCCD-BAEA-4D67-AB14-B730C303D5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983A7926-019C-4B8E-8DDC-B180CDF2D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C18F4E9-245C-4955-AF42-2744D61C9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6FA965-874B-436F-AE74-0771AF521BE4}" type="slidenum">
              <a:rPr lang="es-ES" altLang="es-ES" smtClean="0"/>
              <a:pPr>
                <a:spcBef>
                  <a:spcPct val="0"/>
                </a:spcBef>
              </a:pPr>
              <a:t>6</a:t>
            </a:fld>
            <a:endParaRPr lang="es-ES" altLang="es-E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75DBCCD-BAEA-4D67-AB14-B730C303D5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983A7926-019C-4B8E-8DDC-B180CDF2D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70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C18F4E9-245C-4955-AF42-2744D61C9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6FA965-874B-436F-AE74-0771AF521BE4}" type="slidenum">
              <a:rPr lang="es-ES" altLang="es-ES" smtClean="0"/>
              <a:pPr>
                <a:spcBef>
                  <a:spcPct val="0"/>
                </a:spcBef>
              </a:pPr>
              <a:t>7</a:t>
            </a:fld>
            <a:endParaRPr lang="es-ES" altLang="es-E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75DBCCD-BAEA-4D67-AB14-B730C303D5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983A7926-019C-4B8E-8DDC-B180CDF2D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6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C18F4E9-245C-4955-AF42-2744D61C9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6FA965-874B-436F-AE74-0771AF521BE4}" type="slidenum">
              <a:rPr lang="es-ES" altLang="es-ES" smtClean="0"/>
              <a:pPr>
                <a:spcBef>
                  <a:spcPct val="0"/>
                </a:spcBef>
              </a:pPr>
              <a:t>8</a:t>
            </a:fld>
            <a:endParaRPr lang="es-ES" altLang="es-E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75DBCCD-BAEA-4D67-AB14-B730C303D5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983A7926-019C-4B8E-8DDC-B180CDF2D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788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C18F4E9-245C-4955-AF42-2744D61C9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6FA965-874B-436F-AE74-0771AF521BE4}" type="slidenum">
              <a:rPr lang="es-ES" altLang="es-ES" smtClean="0"/>
              <a:pPr>
                <a:spcBef>
                  <a:spcPct val="0"/>
                </a:spcBef>
              </a:pPr>
              <a:t>9</a:t>
            </a:fld>
            <a:endParaRPr lang="es-ES" altLang="es-E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75DBCCD-BAEA-4D67-AB14-B730C303D5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983A7926-019C-4B8E-8DDC-B180CDF2D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847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53382B1-BA6F-4E88-B23C-F10A3A9856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E6F21C-F23D-446A-9917-73379020BD42}" type="slidenum">
              <a:rPr lang="es-ES" altLang="es-ES" smtClean="0"/>
              <a:pPr>
                <a:spcBef>
                  <a:spcPct val="0"/>
                </a:spcBef>
              </a:pPr>
              <a:t>10</a:t>
            </a:fld>
            <a:endParaRPr lang="es-ES" altLang="es-E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6FBF3D3-6DF8-4842-ACDA-71CFE7C83C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84A5045-B312-407D-8F72-23901ADB6E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C18F4E9-245C-4955-AF42-2744D61C9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6FA965-874B-436F-AE74-0771AF521BE4}" type="slidenum">
              <a:rPr lang="es-ES" altLang="es-ES" smtClean="0"/>
              <a:pPr>
                <a:spcBef>
                  <a:spcPct val="0"/>
                </a:spcBef>
              </a:pPr>
              <a:t>11</a:t>
            </a:fld>
            <a:endParaRPr lang="es-ES" altLang="es-E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75DBCCD-BAEA-4D67-AB14-B730C303D5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983A7926-019C-4B8E-8DDC-B180CDF2D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949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C18F4E9-245C-4955-AF42-2744D61C9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6FA965-874B-436F-AE74-0771AF521BE4}" type="slidenum">
              <a:rPr lang="es-ES" altLang="es-ES" smtClean="0"/>
              <a:pPr>
                <a:spcBef>
                  <a:spcPct val="0"/>
                </a:spcBef>
              </a:pPr>
              <a:t>12</a:t>
            </a:fld>
            <a:endParaRPr lang="es-ES" altLang="es-E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75DBCCD-BAEA-4D67-AB14-B730C303D5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983A7926-019C-4B8E-8DDC-B180CDF2D5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9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5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3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86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8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08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6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3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0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2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1547011-1FFC-4EF8-9A2E-53B4AD2ADBD4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3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9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8D24A4-5FEC-4062-8995-EB21925B3B40}" type="datetime1">
              <a:rPr lang="en-US" smtClean="0"/>
              <a:t>11/3/2021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51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audio" Target="../media/media2.wav"/><Relationship Id="rId7" Type="http://schemas.openxmlformats.org/officeDocument/2006/relationships/notesSlide" Target="../notesSlides/notesSlide15.xml"/><Relationship Id="rId12" Type="http://schemas.openxmlformats.org/officeDocument/2006/relationships/image" Target="../media/image17.png"/><Relationship Id="rId2" Type="http://schemas.microsoft.com/office/2007/relationships/media" Target="../media/media2.wav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audio" Target="../media/audio9.wav"/><Relationship Id="rId5" Type="http://schemas.openxmlformats.org/officeDocument/2006/relationships/audio" Target="../media/media3.wav"/><Relationship Id="rId10" Type="http://schemas.openxmlformats.org/officeDocument/2006/relationships/image" Target="../media/image32.png"/><Relationship Id="rId4" Type="http://schemas.microsoft.com/office/2007/relationships/media" Target="../media/media3.wav"/><Relationship Id="rId9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4" Type="http://schemas.openxmlformats.org/officeDocument/2006/relationships/audio" Target="../media/media5.wav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6.wav"/><Relationship Id="rId5" Type="http://schemas.openxmlformats.org/officeDocument/2006/relationships/audio" Target="../media/audio5.wav"/><Relationship Id="rId4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hOBGVcttzg?feature=oembed" TargetMode="External"/><Relationship Id="rId5" Type="http://schemas.openxmlformats.org/officeDocument/2006/relationships/image" Target="../media/image8.gif"/><Relationship Id="rId4" Type="http://schemas.openxmlformats.org/officeDocument/2006/relationships/audio" Target="../media/audio7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audio" Target="../media/audio8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BBB4822-B2E4-4FE0-ABBF-DE96CE734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3011" b="9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1F46B-7C9D-48DD-84F8-B5FB4D42B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718" y="565846"/>
            <a:ext cx="5770281" cy="3617644"/>
          </a:xfrm>
        </p:spPr>
        <p:txBody>
          <a:bodyPr anchor="b">
            <a:normAutofit/>
          </a:bodyPr>
          <a:lstStyle/>
          <a:p>
            <a:pPr algn="r"/>
            <a:r>
              <a:rPr lang="en-US" altLang="es-ES" sz="6000" dirty="0">
                <a:solidFill>
                  <a:srgbClr val="FFFFFF"/>
                </a:solidFill>
              </a:rPr>
              <a:t>Psychophysics of the basic sound dimensions:</a:t>
            </a:r>
            <a:br>
              <a:rPr lang="en-US" altLang="es-ES" sz="6000" dirty="0">
                <a:solidFill>
                  <a:srgbClr val="FFFFFF"/>
                </a:solidFill>
              </a:rPr>
            </a:br>
            <a:r>
              <a:rPr lang="en-US" altLang="es-ES" sz="6000" dirty="0">
                <a:solidFill>
                  <a:srgbClr val="FFFFFF"/>
                </a:solidFill>
              </a:rPr>
              <a:t>Pitch</a:t>
            </a:r>
            <a:endParaRPr lang="en-GB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A4284-1995-4CD5-8829-721563DBC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327420"/>
          </a:xfrm>
        </p:spPr>
        <p:txBody>
          <a:bodyPr anchor="t">
            <a:normAutofit/>
          </a:bodyPr>
          <a:lstStyle/>
          <a:p>
            <a:pPr algn="r"/>
            <a:endParaRPr lang="en-GB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CCA9D222-A27E-4BBD-B70B-2EA3D630F6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>
                <a:solidFill>
                  <a:srgbClr val="FFFFFF"/>
                </a:solidFill>
              </a:rPr>
              <a:t>Pitch sensation thresholds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8DD5A0E-D210-4AFF-BD45-CF7C590F1C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2975429"/>
            <a:ext cx="3084844" cy="30138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dirty="0">
                <a:solidFill>
                  <a:srgbClr val="FFFFFF"/>
                </a:solidFill>
              </a:rPr>
              <a:t>Region for pitch: </a:t>
            </a:r>
          </a:p>
          <a:p>
            <a:pPr eaLnBrk="1" hangingPunct="1"/>
            <a:r>
              <a:rPr lang="en-US" altLang="es-ES" dirty="0">
                <a:solidFill>
                  <a:srgbClr val="FFFFFF"/>
                </a:solidFill>
              </a:rPr>
              <a:t>30Hz-5000Hz</a:t>
            </a:r>
          </a:p>
          <a:p>
            <a:pPr eaLnBrk="1" hangingPunct="1"/>
            <a:r>
              <a:rPr lang="en-US" altLang="es-ES" dirty="0">
                <a:solidFill>
                  <a:srgbClr val="FFFFFF"/>
                </a:solidFill>
              </a:rPr>
              <a:t>Highest piccolo note: 4500Hz</a:t>
            </a:r>
          </a:p>
          <a:p>
            <a:pPr eaLnBrk="1" hangingPunct="1"/>
            <a:r>
              <a:rPr lang="en-US" altLang="es-ES" sz="1800" b="1" dirty="0">
                <a:solidFill>
                  <a:srgbClr val="FFFFFF"/>
                </a:solidFill>
              </a:rPr>
              <a:t>Is there any chance for high-frequency music?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5 Imagen" descr="instrument-ranges.png">
            <a:extLst>
              <a:ext uri="{FF2B5EF4-FFF2-40B4-BE49-F238E27FC236}">
                <a16:creationId xmlns:a16="http://schemas.microsoft.com/office/drawing/2014/main" id="{80C4DAD3-90A8-4A7E-9F20-88220F97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42017" y="1080150"/>
            <a:ext cx="6798082" cy="469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2CA4634-2F39-45A1-B2CA-B4E19E16D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6"/>
            <a:ext cx="3084844" cy="173696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rgbClr val="FFFFFF"/>
                </a:solidFill>
              </a:rPr>
              <a:t>Pitch differential threshold (JND)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http://www.astro.umd.edu/~peel/graphics/jnd_freq.jpg">
            <a:extLst>
              <a:ext uri="{FF2B5EF4-FFF2-40B4-BE49-F238E27FC236}">
                <a16:creationId xmlns:a16="http://schemas.microsoft.com/office/drawing/2014/main" id="{54E56A77-EFF6-4F6F-95B3-93B1845A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39" y="1133341"/>
            <a:ext cx="6548218" cy="540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JND pitch 1000Hz">
            <a:hlinkClick r:id="" action="ppaction://media"/>
            <a:extLst>
              <a:ext uri="{FF2B5EF4-FFF2-40B4-BE49-F238E27FC236}">
                <a16:creationId xmlns:a16="http://schemas.microsoft.com/office/drawing/2014/main" id="{357EA246-D8F4-407F-A768-BB802EE9DE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9124" y="1603127"/>
            <a:ext cx="433387" cy="433387"/>
          </a:xfrm>
          <a:prstGeom prst="rect">
            <a:avLst/>
          </a:prstGeom>
          <a:solidFill>
            <a:schemeClr val="accent2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A10661-4BDE-421F-8BD6-660DDA60343F}"/>
              </a:ext>
            </a:extLst>
          </p:cNvPr>
          <p:cNvSpPr txBox="1"/>
          <p:nvPr/>
        </p:nvSpPr>
        <p:spPr>
          <a:xfrm>
            <a:off x="492370" y="2770640"/>
            <a:ext cx="32811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s-ES" dirty="0">
                <a:solidFill>
                  <a:schemeClr val="bg1"/>
                </a:solidFill>
              </a:rPr>
              <a:t>HF tones: 0.5% of the base frequency; &lt;10 cents</a:t>
            </a:r>
          </a:p>
          <a:p>
            <a:pPr eaLnBrk="1" hangingPunct="1"/>
            <a:r>
              <a:rPr lang="en-US" altLang="es-ES" dirty="0">
                <a:solidFill>
                  <a:schemeClr val="bg1"/>
                </a:solidFill>
              </a:rPr>
              <a:t>LF tones: better than 3% and around 2 or 3Hz; ~40 cents</a:t>
            </a:r>
          </a:p>
          <a:p>
            <a:pPr eaLnBrk="1" hangingPunct="1"/>
            <a:r>
              <a:rPr lang="en-US" altLang="es-ES" dirty="0">
                <a:solidFill>
                  <a:schemeClr val="bg1"/>
                </a:solidFill>
              </a:rPr>
              <a:t>MF tones: ~4 cents</a:t>
            </a:r>
          </a:p>
          <a:p>
            <a:pPr eaLnBrk="1" hangingPunct="1"/>
            <a:endParaRPr lang="en-US" altLang="es-ES" dirty="0">
              <a:solidFill>
                <a:schemeClr val="bg1"/>
              </a:solidFill>
            </a:endParaRPr>
          </a:p>
          <a:p>
            <a:pPr eaLnBrk="1" hangingPunct="1"/>
            <a:endParaRPr lang="es-ES" altLang="es-ES" dirty="0">
              <a:solidFill>
                <a:schemeClr val="bg1"/>
              </a:solidFill>
            </a:endParaRPr>
          </a:p>
          <a:p>
            <a:pPr eaLnBrk="1" hangingPunct="1"/>
            <a:r>
              <a:rPr lang="fr-FR" altLang="es-ES" dirty="0">
                <a:solidFill>
                  <a:schemeClr val="bg1"/>
                </a:solidFill>
              </a:rPr>
              <a:t>Cents = 1200 log2[(f2)/f(1)]</a:t>
            </a:r>
          </a:p>
          <a:p>
            <a:pPr eaLnBrk="1" hangingPunct="1"/>
            <a:endParaRPr lang="es-ES" altLang="es-ES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44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2CA4634-2F39-45A1-B2CA-B4E19E16D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6"/>
            <a:ext cx="3084844" cy="173696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rgbClr val="FFFFFF"/>
                </a:solidFill>
              </a:rPr>
              <a:t>Pitch differential threshold (JND)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10661-4BDE-421F-8BD6-660DDA60343F}"/>
              </a:ext>
            </a:extLst>
          </p:cNvPr>
          <p:cNvSpPr txBox="1"/>
          <p:nvPr/>
        </p:nvSpPr>
        <p:spPr>
          <a:xfrm>
            <a:off x="492370" y="4953154"/>
            <a:ext cx="3281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endParaRPr lang="es-ES" altLang="es-ES" dirty="0">
              <a:solidFill>
                <a:schemeClr val="bg1"/>
              </a:solidFill>
            </a:endParaRPr>
          </a:p>
          <a:p>
            <a:pPr eaLnBrk="1" hangingPunct="1"/>
            <a:r>
              <a:rPr lang="es-ES" altLang="es-ES" b="1" dirty="0" err="1">
                <a:solidFill>
                  <a:schemeClr val="bg1"/>
                </a:solidFill>
              </a:rPr>
              <a:t>Why</a:t>
            </a:r>
            <a:r>
              <a:rPr lang="es-ES" altLang="es-ES" b="1" dirty="0">
                <a:solidFill>
                  <a:schemeClr val="bg1"/>
                </a:solidFill>
              </a:rPr>
              <a:t> </a:t>
            </a:r>
            <a:r>
              <a:rPr lang="es-ES" altLang="es-ES" b="1" dirty="0" err="1">
                <a:solidFill>
                  <a:schemeClr val="bg1"/>
                </a:solidFill>
              </a:rPr>
              <a:t>not</a:t>
            </a:r>
            <a:r>
              <a:rPr lang="es-ES" altLang="es-ES" b="1" dirty="0">
                <a:solidFill>
                  <a:schemeClr val="bg1"/>
                </a:solidFill>
              </a:rPr>
              <a:t> </a:t>
            </a:r>
            <a:r>
              <a:rPr lang="es-ES" altLang="es-ES" b="1" dirty="0" err="1">
                <a:solidFill>
                  <a:schemeClr val="bg1"/>
                </a:solidFill>
              </a:rPr>
              <a:t>using</a:t>
            </a:r>
            <a:r>
              <a:rPr lang="es-ES" altLang="es-ES" b="1" dirty="0">
                <a:solidFill>
                  <a:schemeClr val="bg1"/>
                </a:solidFill>
              </a:rPr>
              <a:t> more “notes” in music? (as </a:t>
            </a:r>
            <a:r>
              <a:rPr lang="es-ES" altLang="es-ES" b="1" dirty="0" err="1">
                <a:solidFill>
                  <a:schemeClr val="bg1"/>
                </a:solidFill>
              </a:rPr>
              <a:t>we</a:t>
            </a:r>
            <a:r>
              <a:rPr lang="es-ES" altLang="es-ES" b="1" dirty="0">
                <a:solidFill>
                  <a:schemeClr val="bg1"/>
                </a:solidFill>
              </a:rPr>
              <a:t> can </a:t>
            </a:r>
            <a:r>
              <a:rPr lang="es-ES" altLang="es-ES" b="1" dirty="0" err="1">
                <a:solidFill>
                  <a:schemeClr val="bg1"/>
                </a:solidFill>
              </a:rPr>
              <a:t>hear</a:t>
            </a:r>
            <a:r>
              <a:rPr lang="es-ES" altLang="es-ES" b="1" dirty="0">
                <a:solidFill>
                  <a:schemeClr val="bg1"/>
                </a:solidFill>
              </a:rPr>
              <a:t> &gt;100 “notes” </a:t>
            </a:r>
            <a:r>
              <a:rPr lang="es-ES" altLang="es-ES" b="1" dirty="0" err="1">
                <a:solidFill>
                  <a:schemeClr val="bg1"/>
                </a:solidFill>
              </a:rPr>
              <a:t>between</a:t>
            </a:r>
            <a:r>
              <a:rPr lang="es-ES" altLang="es-ES" b="1" dirty="0">
                <a:solidFill>
                  <a:schemeClr val="bg1"/>
                </a:solidFill>
              </a:rPr>
              <a:t> A440 and A880)</a:t>
            </a:r>
            <a:endParaRPr lang="en-US" altLang="es-ES" b="1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11FC89D-815C-424A-A8E7-6C4E14F63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68" y="1"/>
            <a:ext cx="4528949" cy="379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DC1F84A-F912-40A4-A8BE-FD3705B1D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888" y="2982686"/>
            <a:ext cx="4648431" cy="379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AB4A6E-10B7-481F-8070-4DDC7AD61AC0}"/>
              </a:ext>
            </a:extLst>
          </p:cNvPr>
          <p:cNvSpPr txBox="1"/>
          <p:nvPr/>
        </p:nvSpPr>
        <p:spPr>
          <a:xfrm>
            <a:off x="558766" y="2645107"/>
            <a:ext cx="3281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s-ES" dirty="0">
                <a:solidFill>
                  <a:schemeClr val="bg1"/>
                </a:solidFill>
              </a:rPr>
              <a:t>HF tones: &lt;10 cents</a:t>
            </a:r>
          </a:p>
          <a:p>
            <a:pPr eaLnBrk="1" hangingPunct="1"/>
            <a:r>
              <a:rPr lang="en-US" altLang="es-ES" dirty="0">
                <a:solidFill>
                  <a:schemeClr val="bg1"/>
                </a:solidFill>
              </a:rPr>
              <a:t>LF tones: ~40 cents</a:t>
            </a:r>
          </a:p>
          <a:p>
            <a:pPr eaLnBrk="1" hangingPunct="1"/>
            <a:r>
              <a:rPr lang="en-US" altLang="es-ES" dirty="0">
                <a:solidFill>
                  <a:schemeClr val="bg1"/>
                </a:solidFill>
              </a:rPr>
              <a:t>MF tones: ~4 cents</a:t>
            </a:r>
          </a:p>
          <a:p>
            <a:pPr eaLnBrk="1" hangingPunct="1"/>
            <a:endParaRPr lang="en-US" altLang="es-ES" dirty="0">
              <a:solidFill>
                <a:schemeClr val="bg1"/>
              </a:solidFill>
            </a:endParaRPr>
          </a:p>
          <a:p>
            <a:pPr eaLnBrk="1" hangingPunct="1"/>
            <a:endParaRPr lang="es-ES" altLang="es-ES" dirty="0">
              <a:solidFill>
                <a:schemeClr val="bg1"/>
              </a:solidFill>
            </a:endParaRPr>
          </a:p>
          <a:p>
            <a:pPr eaLnBrk="1" hangingPunct="1"/>
            <a:r>
              <a:rPr lang="fr-FR" altLang="es-ES" dirty="0">
                <a:solidFill>
                  <a:schemeClr val="bg1"/>
                </a:solidFill>
              </a:rPr>
              <a:t>Cents = 1200 log2[(f2)/f(1)]</a:t>
            </a:r>
          </a:p>
          <a:p>
            <a:pPr eaLnBrk="1" hangingPunct="1"/>
            <a:endParaRPr lang="es-ES" altLang="es-ES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33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C3C6EDBE-678D-4B64-8CD4-51B10B5F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rgbClr val="FFFFFF"/>
                </a:solidFill>
              </a:rPr>
              <a:t>Perceivable “Quanta”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FAA2B4D-E074-4880-94B3-2D440572D2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3137545"/>
            <a:ext cx="3084844" cy="285177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1800" dirty="0">
                <a:solidFill>
                  <a:srgbClr val="FFFFFF"/>
                </a:solidFill>
              </a:rPr>
              <a:t>How many different “sounds” can we perceive (</a:t>
            </a:r>
            <a:r>
              <a:rPr lang="en-US" altLang="es-ES" sz="1800">
                <a:solidFill>
                  <a:srgbClr val="FFFFFF"/>
                </a:solidFill>
              </a:rPr>
              <a:t>considering loudness JND &amp; pitch JND)</a:t>
            </a:r>
            <a:endParaRPr lang="en-US" altLang="es-ES" sz="18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10C72-F6CE-4E6E-AD84-6D01B532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868" y="65490"/>
            <a:ext cx="7606849" cy="66546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C3C6EDBE-678D-4B64-8CD4-51B10B5F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rgbClr val="FFFFFF"/>
                </a:solidFill>
              </a:rPr>
              <a:t>Duration effects on pitch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FAA2B4D-E074-4880-94B3-2D440572D2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3137545"/>
            <a:ext cx="3084844" cy="285177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1800" dirty="0" err="1">
                <a:solidFill>
                  <a:srgbClr val="FFFFFF"/>
                </a:solidFill>
              </a:rPr>
              <a:t>Minum</a:t>
            </a:r>
            <a:r>
              <a:rPr lang="en-US" altLang="es-ES" sz="1800" dirty="0">
                <a:solidFill>
                  <a:srgbClr val="FFFFFF"/>
                </a:solidFill>
              </a:rPr>
              <a:t> cycles or minimum duration?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94346-AE06-4747-A5E7-6B9429AA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48" y="2297339"/>
            <a:ext cx="79565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C3C6EDBE-678D-4B64-8CD4-51B10B5F5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rgbClr val="FFFFFF"/>
                </a:solidFill>
              </a:rPr>
              <a:t>Intensity effects on pitch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FAA2B4D-E074-4880-94B3-2D440572D2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3137545"/>
            <a:ext cx="3084844" cy="2851774"/>
          </a:xfrm>
        </p:spPr>
        <p:txBody>
          <a:bodyPr>
            <a:normAutofit/>
          </a:bodyPr>
          <a:lstStyle/>
          <a:p>
            <a:pPr eaLnBrk="1" hangingPunct="1"/>
            <a:endParaRPr lang="en-US" altLang="es-ES" sz="18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0DBDE5B6-4F0B-46DE-BC5B-02BBE2846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9782" y="1901728"/>
            <a:ext cx="7654893" cy="343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47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FBCF8850-9192-4CFE-B4A9-14CCC503C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69" y="516835"/>
            <a:ext cx="3735502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>
                <a:solidFill>
                  <a:srgbClr val="FFFFFF"/>
                </a:solidFill>
              </a:rPr>
              <a:t>Subjective scale for pitch: Mel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6182BFF-3ED7-4AFF-A0BD-305557B3FD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2997250"/>
            <a:ext cx="3735500" cy="355050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1800" i="1" dirty="0">
                <a:solidFill>
                  <a:srgbClr val="FFFFFF"/>
                </a:solidFill>
              </a:rPr>
              <a:t>How far in frequency do we have to be in order to feel a tone as doubled in pitch?</a:t>
            </a:r>
          </a:p>
          <a:p>
            <a:pPr eaLnBrk="1" hangingPunct="1"/>
            <a:r>
              <a:rPr lang="en-US" altLang="es-ES" sz="1800" i="1" dirty="0">
                <a:solidFill>
                  <a:srgbClr val="FFFFFF"/>
                </a:solidFill>
              </a:rPr>
              <a:t>m</a:t>
            </a:r>
            <a:r>
              <a:rPr lang="en-US" altLang="es-ES" sz="1800" dirty="0">
                <a:solidFill>
                  <a:srgbClr val="FFFFFF"/>
                </a:solidFill>
              </a:rPr>
              <a:t> = 1127 ln (1 + </a:t>
            </a:r>
            <a:r>
              <a:rPr lang="en-US" altLang="es-ES" sz="1800" i="1" dirty="0">
                <a:solidFill>
                  <a:srgbClr val="FFFFFF"/>
                </a:solidFill>
              </a:rPr>
              <a:t>f</a:t>
            </a:r>
            <a:r>
              <a:rPr lang="en-US" altLang="es-ES" sz="1800" dirty="0">
                <a:solidFill>
                  <a:srgbClr val="FFFFFF"/>
                </a:solidFill>
              </a:rPr>
              <a:t> / 700)</a:t>
            </a:r>
          </a:p>
          <a:p>
            <a:pPr lvl="1" eaLnBrk="1" hangingPunct="1"/>
            <a:r>
              <a:rPr lang="en-US" altLang="es-ES" dirty="0">
                <a:solidFill>
                  <a:srgbClr val="FFFFFF"/>
                </a:solidFill>
              </a:rPr>
              <a:t>8kHz=2840mel / 500Hz=607mel</a:t>
            </a:r>
          </a:p>
          <a:p>
            <a:pPr eaLnBrk="1" hangingPunct="1"/>
            <a:r>
              <a:rPr lang="en-US" altLang="es-ES" sz="1800" i="1" dirty="0">
                <a:solidFill>
                  <a:srgbClr val="FFFFFF"/>
                </a:solidFill>
              </a:rPr>
              <a:t>f</a:t>
            </a:r>
            <a:r>
              <a:rPr lang="en-US" altLang="es-ES" sz="1800" dirty="0">
                <a:solidFill>
                  <a:srgbClr val="FFFFFF"/>
                </a:solidFill>
              </a:rPr>
              <a:t> = 700 [exp(</a:t>
            </a:r>
            <a:r>
              <a:rPr lang="en-US" altLang="es-ES" sz="1800" i="1" dirty="0">
                <a:solidFill>
                  <a:srgbClr val="FFFFFF"/>
                </a:solidFill>
              </a:rPr>
              <a:t>m</a:t>
            </a:r>
            <a:r>
              <a:rPr lang="en-US" altLang="es-ES" sz="1800" dirty="0">
                <a:solidFill>
                  <a:srgbClr val="FFFFFF"/>
                </a:solidFill>
              </a:rPr>
              <a:t> / 1127) - 1]</a:t>
            </a:r>
          </a:p>
          <a:p>
            <a:pPr eaLnBrk="1" hangingPunct="1"/>
            <a:r>
              <a:rPr lang="en-US" altLang="es-ES" sz="1800" dirty="0">
                <a:solidFill>
                  <a:srgbClr val="FFFFFF"/>
                </a:solidFill>
              </a:rPr>
              <a:t>Mel-scaling is used in signal processing to build filters that approximate our frequency resolution (MFCC)!!!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677" name="Picture 2">
            <a:extLst>
              <a:ext uri="{FF2B5EF4-FFF2-40B4-BE49-F238E27FC236}">
                <a16:creationId xmlns:a16="http://schemas.microsoft.com/office/drawing/2014/main" id="{3DB77531-9966-41BF-883E-2D8D371A0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b="3883"/>
          <a:stretch/>
        </p:blipFill>
        <p:spPr bwMode="auto">
          <a:xfrm>
            <a:off x="4654687" y="1614329"/>
            <a:ext cx="4659676" cy="505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6" name="Picture 5">
            <a:extLst>
              <a:ext uri="{FF2B5EF4-FFF2-40B4-BE49-F238E27FC236}">
                <a16:creationId xmlns:a16="http://schemas.microsoft.com/office/drawing/2014/main" id="{B884DE85-A286-4D5F-B64D-4F2A29B3B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5" t="-27072" r="-3" b="5463"/>
          <a:stretch/>
        </p:blipFill>
        <p:spPr bwMode="auto">
          <a:xfrm>
            <a:off x="8576277" y="-378930"/>
            <a:ext cx="3469685" cy="337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59BFD9-8F33-4212-8670-ABA6FEFDFA9F}"/>
              </a:ext>
            </a:extLst>
          </p:cNvPr>
          <p:cNvSpPr txBox="1"/>
          <p:nvPr/>
        </p:nvSpPr>
        <p:spPr>
          <a:xfrm>
            <a:off x="10319657" y="3429000"/>
            <a:ext cx="137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Mel </a:t>
            </a:r>
            <a:r>
              <a:rPr lang="es-ES" dirty="0" err="1"/>
              <a:t>filters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70" name="Título 1">
            <a:extLst>
              <a:ext uri="{FF2B5EF4-FFF2-40B4-BE49-F238E27FC236}">
                <a16:creationId xmlns:a16="http://schemas.microsoft.com/office/drawing/2014/main" id="{182A508D-B700-4C99-83E2-45C930E41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69" y="516835"/>
            <a:ext cx="3735502" cy="2103875"/>
          </a:xfrm>
        </p:spPr>
        <p:txBody>
          <a:bodyPr>
            <a:normAutofit/>
          </a:bodyPr>
          <a:lstStyle/>
          <a:p>
            <a:r>
              <a:rPr lang="es-ES" altLang="en-US" sz="4400" dirty="0">
                <a:solidFill>
                  <a:srgbClr val="FFFFFF"/>
                </a:solidFill>
              </a:rPr>
              <a:t>Absolute pitch</a:t>
            </a:r>
            <a:endParaRPr lang="en-US" altLang="en-US" sz="4400" dirty="0">
              <a:solidFill>
                <a:srgbClr val="FFFFFF"/>
              </a:solidFill>
            </a:endParaRPr>
          </a:p>
        </p:txBody>
      </p:sp>
      <p:sp>
        <p:nvSpPr>
          <p:cNvPr id="32776" name="Content Placeholder 32775">
            <a:extLst>
              <a:ext uri="{FF2B5EF4-FFF2-40B4-BE49-F238E27FC236}">
                <a16:creationId xmlns:a16="http://schemas.microsoft.com/office/drawing/2014/main" id="{A0F6D8AE-A796-43B7-BD46-6063A1454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735500" cy="3335519"/>
          </a:xfrm>
        </p:spPr>
        <p:txBody>
          <a:bodyPr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2" name="Imagen 2" descr="Imagen que contiene mesa, interior, tarta, persona&#10;&#10;Descripción generada con confianza muy alta">
            <a:extLst>
              <a:ext uri="{FF2B5EF4-FFF2-40B4-BE49-F238E27FC236}">
                <a16:creationId xmlns:a16="http://schemas.microsoft.com/office/drawing/2014/main" id="{FBE03540-1C56-40F6-85D2-FBAB317B1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2" b="-3"/>
          <a:stretch/>
        </p:blipFill>
        <p:spPr bwMode="auto">
          <a:xfrm>
            <a:off x="490134" y="3355942"/>
            <a:ext cx="3610035" cy="33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Marcador de contenido 6">
            <a:extLst>
              <a:ext uri="{FF2B5EF4-FFF2-40B4-BE49-F238E27FC236}">
                <a16:creationId xmlns:a16="http://schemas.microsoft.com/office/drawing/2014/main" id="{21A36774-D139-4686-9305-D75F214E6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" r="-2" b="5361"/>
          <a:stretch/>
        </p:blipFill>
        <p:spPr>
          <a:xfrm>
            <a:off x="4720226" y="3429000"/>
            <a:ext cx="7374154" cy="33530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42F8A5C-6183-472B-8E11-8894B7147E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/>
              <a:t>Absolute pitch</a:t>
            </a:r>
          </a:p>
        </p:txBody>
      </p:sp>
      <p:graphicFrame>
        <p:nvGraphicFramePr>
          <p:cNvPr id="35845" name="Rectangle 3">
            <a:extLst>
              <a:ext uri="{FF2B5EF4-FFF2-40B4-BE49-F238E27FC236}">
                <a16:creationId xmlns:a16="http://schemas.microsoft.com/office/drawing/2014/main" id="{F13D81A5-1B22-447B-980D-DCD675FDE1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099262"/>
              </p:ext>
            </p:extLst>
          </p:nvPr>
        </p:nvGraphicFramePr>
        <p:xfrm>
          <a:off x="199571" y="1400629"/>
          <a:ext cx="11792857" cy="5457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70" name="Título 1">
            <a:extLst>
              <a:ext uri="{FF2B5EF4-FFF2-40B4-BE49-F238E27FC236}">
                <a16:creationId xmlns:a16="http://schemas.microsoft.com/office/drawing/2014/main" id="{182A508D-B700-4C99-83E2-45C930E41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69" y="516835"/>
            <a:ext cx="3735502" cy="2103875"/>
          </a:xfrm>
        </p:spPr>
        <p:txBody>
          <a:bodyPr>
            <a:normAutofit/>
          </a:bodyPr>
          <a:lstStyle/>
          <a:p>
            <a:r>
              <a:rPr lang="es-ES" altLang="en-US" sz="3600">
                <a:solidFill>
                  <a:srgbClr val="FFFFFF"/>
                </a:solidFill>
              </a:rPr>
              <a:t>Absolute pitch</a:t>
            </a:r>
            <a:endParaRPr lang="en-US" altLang="en-US" sz="3600">
              <a:solidFill>
                <a:srgbClr val="FFFFFF"/>
              </a:solidFill>
            </a:endParaRPr>
          </a:p>
        </p:txBody>
      </p:sp>
      <p:sp>
        <p:nvSpPr>
          <p:cNvPr id="32776" name="Content Placeholder 32775">
            <a:extLst>
              <a:ext uri="{FF2B5EF4-FFF2-40B4-BE49-F238E27FC236}">
                <a16:creationId xmlns:a16="http://schemas.microsoft.com/office/drawing/2014/main" id="{A0F6D8AE-A796-43B7-BD46-6063A1454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735500" cy="3335519"/>
          </a:xfrm>
        </p:spPr>
        <p:txBody>
          <a:bodyPr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2" name="Imagen 2" descr="Imagen que contiene mesa, interior, tarta, persona&#10;&#10;Descripción generada con confianza muy alta">
            <a:extLst>
              <a:ext uri="{FF2B5EF4-FFF2-40B4-BE49-F238E27FC236}">
                <a16:creationId xmlns:a16="http://schemas.microsoft.com/office/drawing/2014/main" id="{FBE03540-1C56-40F6-85D2-FBAB317B1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2" b="-3"/>
          <a:stretch/>
        </p:blipFill>
        <p:spPr bwMode="auto">
          <a:xfrm>
            <a:off x="490134" y="3355942"/>
            <a:ext cx="3610035" cy="33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D45C6511-131B-4845-A071-17A41439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6366" y="3464901"/>
            <a:ext cx="1295400" cy="32004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0B05358-235E-4F22-B240-56679873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522" y="3414954"/>
            <a:ext cx="3946526" cy="337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n 8">
            <a:extLst>
              <a:ext uri="{FF2B5EF4-FFF2-40B4-BE49-F238E27FC236}">
                <a16:creationId xmlns:a16="http://schemas.microsoft.com/office/drawing/2014/main" id="{D47E8A62-6EAA-4B8C-9982-EBF08EDA0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90" y="0"/>
            <a:ext cx="6257876" cy="335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uadroTexto 5">
            <a:extLst>
              <a:ext uri="{FF2B5EF4-FFF2-40B4-BE49-F238E27FC236}">
                <a16:creationId xmlns:a16="http://schemas.microsoft.com/office/drawing/2014/main" id="{C6A17DF0-85F6-466D-8CBF-07A09FED6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485" y="3622221"/>
            <a:ext cx="176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800" dirty="0" err="1">
                <a:solidFill>
                  <a:schemeClr val="tx1"/>
                </a:solidFill>
              </a:rPr>
              <a:t>Chromosome</a:t>
            </a:r>
            <a:r>
              <a:rPr lang="es-ES" altLang="en-US" sz="1800" dirty="0">
                <a:solidFill>
                  <a:schemeClr val="tx1"/>
                </a:solidFill>
              </a:rPr>
              <a:t> 8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4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AF5680-C8FB-4AF8-9AFF-CF0030FCA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ES"/>
              <a:t>Pitch</a:t>
            </a:r>
          </a:p>
        </p:txBody>
      </p:sp>
      <p:sp>
        <p:nvSpPr>
          <p:cNvPr id="305155" name="Rectangle 3">
            <a:extLst>
              <a:ext uri="{FF2B5EF4-FFF2-40B4-BE49-F238E27FC236}">
                <a16:creationId xmlns:a16="http://schemas.microsoft.com/office/drawing/2014/main" id="{F5B8CF04-19F9-4DEE-91D0-2CDD2394CE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96571" y="1996121"/>
            <a:ext cx="9071429" cy="2113916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fr-FR" sz="19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ANSI (1973): "that attribute of auditory sensation in terms of which sounds may be ordered on a scale extending from low to high"</a:t>
            </a:r>
            <a:r>
              <a:rPr lang="fr-FR" altLang="fr-FR" sz="19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r>
              <a:rPr lang="en-US" altLang="fr-FR" sz="19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Plack</a:t>
            </a:r>
            <a:r>
              <a:rPr lang="en-US" altLang="fr-FR" sz="190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(2005): “The aspect of auditory sensation whose variation is associated with musical melodies”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endParaRPr lang="en-US" altLang="fr-FR" sz="19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  <a:defRPr/>
            </a:pPr>
            <a:endParaRPr lang="en-US" altLang="fr-FR" sz="1900" dirty="0"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1900" dirty="0"/>
          </a:p>
        </p:txBody>
      </p:sp>
      <p:grpSp>
        <p:nvGrpSpPr>
          <p:cNvPr id="7172" name="Group 4">
            <a:extLst>
              <a:ext uri="{FF2B5EF4-FFF2-40B4-BE49-F238E27FC236}">
                <a16:creationId xmlns:a16="http://schemas.microsoft.com/office/drawing/2014/main" id="{30947595-2447-42E9-B48A-8ED428BBFFE4}"/>
              </a:ext>
            </a:extLst>
          </p:cNvPr>
          <p:cNvGrpSpPr>
            <a:grpSpLocks/>
          </p:cNvGrpSpPr>
          <p:nvPr/>
        </p:nvGrpSpPr>
        <p:grpSpPr bwMode="auto">
          <a:xfrm>
            <a:off x="2192339" y="4221163"/>
            <a:ext cx="6299200" cy="1001712"/>
            <a:chOff x="784" y="1776"/>
            <a:chExt cx="3968" cy="631"/>
          </a:xfrm>
        </p:grpSpPr>
        <p:sp>
          <p:nvSpPr>
            <p:cNvPr id="305157" name="Rectangle 5">
              <a:extLst>
                <a:ext uri="{FF2B5EF4-FFF2-40B4-BE49-F238E27FC236}">
                  <a16:creationId xmlns:a16="http://schemas.microsoft.com/office/drawing/2014/main" id="{BD6E38B8-5A84-44FC-A86F-FE4070757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" y="1797"/>
              <a:ext cx="1810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F0 </a:t>
              </a:r>
              <a:r>
                <a:rPr lang="fr-FR" sz="3200" i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frequency</a:t>
              </a:r>
              <a:endParaRPr lang="fr-FR" sz="32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05158" name="Rectangle 6">
              <a:extLst>
                <a:ext uri="{FF2B5EF4-FFF2-40B4-BE49-F238E27FC236}">
                  <a16:creationId xmlns:a16="http://schemas.microsoft.com/office/drawing/2014/main" id="{1D77D147-10DF-486A-AACE-3E6F85F46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776"/>
              <a:ext cx="1392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pitch</a:t>
              </a:r>
            </a:p>
          </p:txBody>
        </p:sp>
        <p:sp>
          <p:nvSpPr>
            <p:cNvPr id="7180" name="Line 7">
              <a:extLst>
                <a:ext uri="{FF2B5EF4-FFF2-40B4-BE49-F238E27FC236}">
                  <a16:creationId xmlns:a16="http://schemas.microsoft.com/office/drawing/2014/main" id="{67056CC9-CF25-48FE-B5CA-A92850571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11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7173" name="Group 8">
            <a:extLst>
              <a:ext uri="{FF2B5EF4-FFF2-40B4-BE49-F238E27FC236}">
                <a16:creationId xmlns:a16="http://schemas.microsoft.com/office/drawing/2014/main" id="{71731E5F-C10A-48F9-BC1D-E97FFFC0549A}"/>
              </a:ext>
            </a:extLst>
          </p:cNvPr>
          <p:cNvGrpSpPr>
            <a:grpSpLocks/>
          </p:cNvGrpSpPr>
          <p:nvPr/>
        </p:nvGrpSpPr>
        <p:grpSpPr bwMode="auto">
          <a:xfrm>
            <a:off x="2192340" y="5300663"/>
            <a:ext cx="6299200" cy="1001712"/>
            <a:chOff x="1202" y="1776"/>
            <a:chExt cx="3550" cy="631"/>
          </a:xfrm>
        </p:grpSpPr>
        <p:sp>
          <p:nvSpPr>
            <p:cNvPr id="305161" name="Rectangle 9">
              <a:extLst>
                <a:ext uri="{FF2B5EF4-FFF2-40B4-BE49-F238E27FC236}">
                  <a16:creationId xmlns:a16="http://schemas.microsoft.com/office/drawing/2014/main" id="{B49AD909-88C4-4496-A34F-4FFC8F352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797"/>
              <a:ext cx="1618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periodicity</a:t>
              </a:r>
            </a:p>
          </p:txBody>
        </p:sp>
        <p:sp>
          <p:nvSpPr>
            <p:cNvPr id="305162" name="Rectangle 10">
              <a:extLst>
                <a:ext uri="{FF2B5EF4-FFF2-40B4-BE49-F238E27FC236}">
                  <a16:creationId xmlns:a16="http://schemas.microsoft.com/office/drawing/2014/main" id="{E587B5E9-9D1A-4665-88A9-7B36FBA0D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" y="1776"/>
              <a:ext cx="1245" cy="6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fr-FR" sz="32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itchFamily="34" charset="0"/>
                </a:rPr>
                <a:t>pitch</a:t>
              </a:r>
            </a:p>
          </p:txBody>
        </p:sp>
        <p:sp>
          <p:nvSpPr>
            <p:cNvPr id="7177" name="Line 11">
              <a:extLst>
                <a:ext uri="{FF2B5EF4-FFF2-40B4-BE49-F238E27FC236}">
                  <a16:creationId xmlns:a16="http://schemas.microsoft.com/office/drawing/2014/main" id="{5C527A78-29FA-440F-9CA7-6B85F3717B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0" y="2112"/>
              <a:ext cx="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7174" name="AutoShape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2204101-0C77-4B32-8F37-FC456B3DE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9" y="5013326"/>
            <a:ext cx="504825" cy="576263"/>
          </a:xfrm>
          <a:prstGeom prst="actionButtonHelp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70" name="Título 1">
            <a:extLst>
              <a:ext uri="{FF2B5EF4-FFF2-40B4-BE49-F238E27FC236}">
                <a16:creationId xmlns:a16="http://schemas.microsoft.com/office/drawing/2014/main" id="{182A508D-B700-4C99-83E2-45C930E41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69" y="516836"/>
            <a:ext cx="3735502" cy="1917272"/>
          </a:xfrm>
        </p:spPr>
        <p:txBody>
          <a:bodyPr>
            <a:normAutofit/>
          </a:bodyPr>
          <a:lstStyle/>
          <a:p>
            <a:r>
              <a:rPr lang="es-ES" altLang="en-US" sz="3600" dirty="0" err="1">
                <a:solidFill>
                  <a:srgbClr val="FFFFFF"/>
                </a:solidFill>
              </a:rPr>
              <a:t>Mechanisms</a:t>
            </a:r>
            <a:r>
              <a:rPr lang="es-ES" altLang="en-US" sz="3600" dirty="0">
                <a:solidFill>
                  <a:srgbClr val="FFFFFF"/>
                </a:solidFill>
              </a:rPr>
              <a:t> </a:t>
            </a:r>
            <a:r>
              <a:rPr lang="es-ES" altLang="en-US" sz="3600" dirty="0" err="1">
                <a:solidFill>
                  <a:srgbClr val="FFFFFF"/>
                </a:solidFill>
              </a:rPr>
              <a:t>for</a:t>
            </a:r>
            <a:r>
              <a:rPr lang="es-ES" altLang="en-US" sz="3600" dirty="0">
                <a:solidFill>
                  <a:srgbClr val="FFFFFF"/>
                </a:solidFill>
              </a:rPr>
              <a:t> </a:t>
            </a:r>
            <a:r>
              <a:rPr lang="es-ES" altLang="en-US" sz="3600" dirty="0" err="1">
                <a:solidFill>
                  <a:srgbClr val="FFFFFF"/>
                </a:solidFill>
              </a:rPr>
              <a:t>the</a:t>
            </a:r>
            <a:r>
              <a:rPr lang="es-ES" altLang="en-US" sz="3600" dirty="0">
                <a:solidFill>
                  <a:srgbClr val="FFFFFF"/>
                </a:solidFill>
              </a:rPr>
              <a:t> pitch </a:t>
            </a:r>
            <a:r>
              <a:rPr lang="es-ES" altLang="en-US" sz="3600" dirty="0" err="1">
                <a:solidFill>
                  <a:srgbClr val="FFFFFF"/>
                </a:solidFill>
              </a:rPr>
              <a:t>sensation</a:t>
            </a:r>
            <a:r>
              <a:rPr lang="es-ES" altLang="en-US" sz="3600" dirty="0">
                <a:solidFill>
                  <a:srgbClr val="FFFFFF"/>
                </a:solidFill>
              </a:rPr>
              <a:t> </a:t>
            </a:r>
            <a:r>
              <a:rPr lang="es-ES" altLang="en-US" sz="3600" dirty="0" err="1">
                <a:solidFill>
                  <a:srgbClr val="FFFFFF"/>
                </a:solidFill>
              </a:rPr>
              <a:t>of</a:t>
            </a:r>
            <a:r>
              <a:rPr lang="es-ES" altLang="en-US" sz="3600" dirty="0">
                <a:solidFill>
                  <a:srgbClr val="FFFFFF"/>
                </a:solidFill>
              </a:rPr>
              <a:t> pure tones</a:t>
            </a:r>
            <a:endParaRPr lang="en-US" altLang="en-US" sz="3600" dirty="0">
              <a:solidFill>
                <a:srgbClr val="FFFFFF"/>
              </a:solidFill>
            </a:endParaRPr>
          </a:p>
        </p:txBody>
      </p:sp>
      <p:sp>
        <p:nvSpPr>
          <p:cNvPr id="32776" name="Content Placeholder 32775">
            <a:extLst>
              <a:ext uri="{FF2B5EF4-FFF2-40B4-BE49-F238E27FC236}">
                <a16:creationId xmlns:a16="http://schemas.microsoft.com/office/drawing/2014/main" id="{A0F6D8AE-A796-43B7-BD46-6063A1454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987898"/>
            <a:ext cx="3735500" cy="3747753"/>
          </a:xfrm>
        </p:spPr>
        <p:txBody>
          <a:bodyPr>
            <a:normAutofit lnSpcReduction="10000"/>
          </a:bodyPr>
          <a:lstStyle/>
          <a:p>
            <a:r>
              <a:rPr lang="en-GB" sz="1800" b="1" dirty="0">
                <a:solidFill>
                  <a:srgbClr val="FFFFFF"/>
                </a:solidFill>
              </a:rPr>
              <a:t>Place theories</a:t>
            </a:r>
          </a:p>
          <a:p>
            <a:r>
              <a:rPr lang="en-GB" sz="1800" dirty="0">
                <a:solidFill>
                  <a:srgbClr val="FFFFFF"/>
                </a:solidFill>
              </a:rPr>
              <a:t>Place of maximum in basilar membrane excitation (excitation pattern)  </a:t>
            </a:r>
          </a:p>
          <a:p>
            <a:r>
              <a:rPr lang="en-GB" sz="1800" dirty="0">
                <a:solidFill>
                  <a:srgbClr val="FFFFFF"/>
                </a:solidFill>
              </a:rPr>
              <a:t>	-  which </a:t>
            </a:r>
            <a:r>
              <a:rPr lang="en-GB" sz="1800" dirty="0" err="1">
                <a:solidFill>
                  <a:srgbClr val="FFFFFF"/>
                </a:solidFill>
              </a:rPr>
              <a:t>fibers</a:t>
            </a:r>
            <a:r>
              <a:rPr lang="en-GB" sz="1800" dirty="0">
                <a:solidFill>
                  <a:srgbClr val="FFFFFF"/>
                </a:solidFill>
              </a:rPr>
              <a:t> are excited?</a:t>
            </a:r>
          </a:p>
          <a:p>
            <a:endParaRPr lang="en-GB" sz="1800" dirty="0">
              <a:solidFill>
                <a:srgbClr val="FFFFFF"/>
              </a:solidFill>
            </a:endParaRPr>
          </a:p>
          <a:p>
            <a:r>
              <a:rPr lang="en-GB" sz="1800" b="1" dirty="0">
                <a:solidFill>
                  <a:srgbClr val="FFFFFF"/>
                </a:solidFill>
              </a:rPr>
              <a:t>Timing theories</a:t>
            </a:r>
          </a:p>
          <a:p>
            <a:r>
              <a:rPr lang="en-GB" sz="1800" dirty="0">
                <a:solidFill>
                  <a:srgbClr val="FFFFFF"/>
                </a:solidFill>
              </a:rPr>
              <a:t>Temporal pattern of firing   </a:t>
            </a:r>
          </a:p>
          <a:p>
            <a:r>
              <a:rPr lang="en-GB" sz="1800" dirty="0">
                <a:solidFill>
                  <a:srgbClr val="FFFFFF"/>
                </a:solidFill>
              </a:rPr>
              <a:t>	-  how are the </a:t>
            </a:r>
            <a:r>
              <a:rPr lang="en-GB" sz="1800" dirty="0" err="1">
                <a:solidFill>
                  <a:srgbClr val="FFFFFF"/>
                </a:solidFill>
              </a:rPr>
              <a:t>fibers</a:t>
            </a:r>
            <a:r>
              <a:rPr lang="en-GB" sz="1800" dirty="0">
                <a:solidFill>
                  <a:srgbClr val="FFFFFF"/>
                </a:solidFill>
              </a:rPr>
              <a:t> firing? </a:t>
            </a:r>
          </a:p>
          <a:p>
            <a:r>
              <a:rPr lang="en-GB" sz="1800" dirty="0">
                <a:solidFill>
                  <a:srgbClr val="FFFFFF"/>
                </a:solidFill>
              </a:rPr>
              <a:t>	- needs phase locking</a:t>
            </a: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8159494F-D49A-4FC3-B476-F1EE6F359665}"/>
              </a:ext>
            </a:extLst>
          </p:cNvPr>
          <p:cNvSpPr>
            <a:spLocks noChangeArrowheads="1"/>
          </p:cNvSpPr>
          <p:nvPr/>
        </p:nvSpPr>
        <p:spPr bwMode="auto">
          <a:xfrm rot="5313245">
            <a:off x="6310472" y="-630355"/>
            <a:ext cx="723900" cy="31623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2041A703-A163-40D3-9160-7A5013E63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0370" y="159679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9CA8B978-ECB0-454C-912E-1493CD5A6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3325" y="1596790"/>
            <a:ext cx="0" cy="13911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1" name="Picture 8" descr="volley1">
            <a:extLst>
              <a:ext uri="{FF2B5EF4-FFF2-40B4-BE49-F238E27FC236}">
                <a16:creationId xmlns:a16="http://schemas.microsoft.com/office/drawing/2014/main" id="{79F78399-799D-4B55-9DD9-7E480B16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054" y="3649551"/>
            <a:ext cx="32035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7">
            <a:extLst>
              <a:ext uri="{FF2B5EF4-FFF2-40B4-BE49-F238E27FC236}">
                <a16:creationId xmlns:a16="http://schemas.microsoft.com/office/drawing/2014/main" id="{262E9F2C-4A32-4A08-AFD6-4B816897C3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9209" y="6498772"/>
            <a:ext cx="995822" cy="163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37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A9072A55-D3DD-415D-977A-EF4B33164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1578535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s-ES" sz="3600" dirty="0">
                <a:solidFill>
                  <a:srgbClr val="FFFFFF"/>
                </a:solidFill>
              </a:rPr>
              <a:t>Place theory and the missing fundamental</a:t>
            </a:r>
            <a:endParaRPr lang="es-ES" altLang="es-ES" sz="3600" dirty="0">
              <a:solidFill>
                <a:srgbClr val="FFFFFF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38" name="Object 3">
            <a:extLst>
              <a:ext uri="{FF2B5EF4-FFF2-40B4-BE49-F238E27FC236}">
                <a16:creationId xmlns:a16="http://schemas.microsoft.com/office/drawing/2014/main" id="{6F99F9E7-BC10-4AA1-810C-440796CD1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141832"/>
              </p:ext>
            </p:extLst>
          </p:nvPr>
        </p:nvGraphicFramePr>
        <p:xfrm>
          <a:off x="8853186" y="3469482"/>
          <a:ext cx="2817812" cy="340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Document" r:id="rId8" imgW="2184400" imgH="2159000" progId="Word.Document.8">
                  <p:embed/>
                </p:oleObj>
              </mc:Choice>
              <mc:Fallback>
                <p:oleObj name="Document" r:id="rId8" imgW="2184400" imgH="2159000" progId="Word.Document.8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56FBC06E-3DCA-41A8-A282-D92B0664A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3186" y="3469482"/>
                        <a:ext cx="2817812" cy="340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1D93993-B609-41A1-BD0F-74A6A98C25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153"/>
          <a:stretch/>
        </p:blipFill>
        <p:spPr>
          <a:xfrm>
            <a:off x="8724899" y="163846"/>
            <a:ext cx="3190769" cy="3305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2342CF-35EC-415A-A4A5-95CEB4596D4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2928"/>
          <a:stretch/>
        </p:blipFill>
        <p:spPr>
          <a:xfrm>
            <a:off x="4196238" y="1816664"/>
            <a:ext cx="4458245" cy="3305636"/>
          </a:xfrm>
          <a:prstGeom prst="rect">
            <a:avLst/>
          </a:prstGeom>
        </p:spPr>
      </p:pic>
      <p:sp>
        <p:nvSpPr>
          <p:cNvPr id="441" name="AutoShape 4">
            <a:hlinkClick r:id="" action="ppaction://noaction" highlightClick="1">
              <a:snd r:embed="rId11" name="300-400-500-600.wav"/>
            </a:hlinkClick>
            <a:extLst>
              <a:ext uri="{FF2B5EF4-FFF2-40B4-BE49-F238E27FC236}">
                <a16:creationId xmlns:a16="http://schemas.microsoft.com/office/drawing/2014/main" id="{DC6386BC-7407-447E-9329-96CCF9A16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094" y="884664"/>
            <a:ext cx="504825" cy="574675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  <p:sp>
        <p:nvSpPr>
          <p:cNvPr id="442" name="Rectangle 2">
            <a:extLst>
              <a:ext uri="{FF2B5EF4-FFF2-40B4-BE49-F238E27FC236}">
                <a16:creationId xmlns:a16="http://schemas.microsoft.com/office/drawing/2014/main" id="{09162770-F576-4F8D-BE73-F53B9AB17F5C}"/>
              </a:ext>
            </a:extLst>
          </p:cNvPr>
          <p:cNvSpPr txBox="1">
            <a:spLocks noChangeArrowheads="1"/>
          </p:cNvSpPr>
          <p:nvPr/>
        </p:nvSpPr>
        <p:spPr>
          <a:xfrm>
            <a:off x="492370" y="2520337"/>
            <a:ext cx="3084844" cy="3724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s-ES" sz="1800" dirty="0">
                <a:solidFill>
                  <a:srgbClr val="FFFFFF"/>
                </a:solidFill>
              </a:rPr>
              <a:t>The pitch of a tone having partials at 300, 400, 500 and 600 Hz will be 100Hz</a:t>
            </a:r>
          </a:p>
          <a:p>
            <a:r>
              <a:rPr lang="en-GB" altLang="es-ES" sz="1800" dirty="0">
                <a:solidFill>
                  <a:srgbClr val="FFFFFF"/>
                </a:solidFill>
              </a:rPr>
              <a:t>… even though there is no energy present there!!!</a:t>
            </a:r>
          </a:p>
          <a:p>
            <a:endParaRPr lang="en-GB" altLang="es-ES" sz="1800" dirty="0">
              <a:solidFill>
                <a:srgbClr val="FFFFFF"/>
              </a:solidFill>
            </a:endParaRPr>
          </a:p>
          <a:p>
            <a:endParaRPr lang="en-GB" altLang="es-ES" sz="1800" dirty="0">
              <a:solidFill>
                <a:srgbClr val="FFFFFF"/>
              </a:solidFill>
            </a:endParaRPr>
          </a:p>
          <a:p>
            <a:endParaRPr lang="en-GB" altLang="es-ES" sz="1800" dirty="0">
              <a:solidFill>
                <a:srgbClr val="FFFFFF"/>
              </a:solidFill>
            </a:endParaRPr>
          </a:p>
          <a:p>
            <a:r>
              <a:rPr lang="en-GB" altLang="es-ES" sz="1800" dirty="0">
                <a:solidFill>
                  <a:srgbClr val="FFFFFF"/>
                </a:solidFill>
              </a:rPr>
              <a:t>How do we properly track the bass F0 from small radio tuners, small headphones and small loudspeakers?</a:t>
            </a:r>
          </a:p>
        </p:txBody>
      </p:sp>
      <p:pic>
        <p:nvPicPr>
          <p:cNvPr id="50176" name="200">
            <a:hlinkClick r:id="" action="ppaction://media"/>
            <a:extLst>
              <a:ext uri="{FF2B5EF4-FFF2-40B4-BE49-F238E27FC236}">
                <a16:creationId xmlns:a16="http://schemas.microsoft.com/office/drawing/2014/main" id="{1BD75A11-8E1A-4C44-A1CF-DA037803AB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84160" y="1193570"/>
            <a:ext cx="609600" cy="609600"/>
          </a:xfrm>
          <a:prstGeom prst="rect">
            <a:avLst/>
          </a:prstGeom>
        </p:spPr>
      </p:pic>
      <p:pic>
        <p:nvPicPr>
          <p:cNvPr id="50177" name="400">
            <a:hlinkClick r:id="" action="ppaction://media"/>
            <a:extLst>
              <a:ext uri="{FF2B5EF4-FFF2-40B4-BE49-F238E27FC236}">
                <a16:creationId xmlns:a16="http://schemas.microsoft.com/office/drawing/2014/main" id="{1CF5A171-DDB1-498F-824D-964F95CFDAA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33458" y="88466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0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50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17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17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A9072A55-D3DD-415D-977A-EF4B33164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1578535"/>
          </a:xfrm>
        </p:spPr>
        <p:txBody>
          <a:bodyPr>
            <a:normAutofit/>
          </a:bodyPr>
          <a:lstStyle/>
          <a:p>
            <a:pPr eaLnBrk="1" hangingPunct="1"/>
            <a:r>
              <a:rPr lang="es-ES" altLang="es-ES" sz="3600" dirty="0">
                <a:solidFill>
                  <a:srgbClr val="FFFFFF"/>
                </a:solidFill>
              </a:rPr>
              <a:t>Timing </a:t>
            </a:r>
            <a:r>
              <a:rPr lang="es-ES" altLang="es-ES" sz="3600" dirty="0" err="1">
                <a:solidFill>
                  <a:srgbClr val="FFFFFF"/>
                </a:solidFill>
              </a:rPr>
              <a:t>theory</a:t>
            </a:r>
            <a:r>
              <a:rPr lang="es-ES" altLang="es-ES" sz="3600" dirty="0">
                <a:solidFill>
                  <a:srgbClr val="FFFFFF"/>
                </a:solidFill>
              </a:rPr>
              <a:t>: </a:t>
            </a:r>
            <a:r>
              <a:rPr lang="es-ES" altLang="es-ES" sz="3600" dirty="0" err="1">
                <a:solidFill>
                  <a:srgbClr val="FFFFFF"/>
                </a:solidFill>
              </a:rPr>
              <a:t>Phase-locking</a:t>
            </a:r>
            <a:endParaRPr lang="es-ES" altLang="es-ES" sz="3600" dirty="0">
              <a:solidFill>
                <a:srgbClr val="FFFFFF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C4AF0C88-762A-4212-AE57-0A5D0C42B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3" t="-1718" r="-1" b="550"/>
          <a:stretch/>
        </p:blipFill>
        <p:spPr>
          <a:xfrm>
            <a:off x="4661930" y="217714"/>
            <a:ext cx="6851985" cy="6542315"/>
          </a:xfrm>
          <a:prstGeom prst="rect">
            <a:avLst/>
          </a:prstGeom>
        </p:spPr>
      </p:pic>
      <p:grpSp>
        <p:nvGrpSpPr>
          <p:cNvPr id="8" name="Group 3">
            <a:extLst>
              <a:ext uri="{FF2B5EF4-FFF2-40B4-BE49-F238E27FC236}">
                <a16:creationId xmlns:a16="http://schemas.microsoft.com/office/drawing/2014/main" id="{AFA2D8CB-E957-4B02-9D2D-5EFCE49370A0}"/>
              </a:ext>
            </a:extLst>
          </p:cNvPr>
          <p:cNvGrpSpPr>
            <a:grpSpLocks/>
          </p:cNvGrpSpPr>
          <p:nvPr/>
        </p:nvGrpSpPr>
        <p:grpSpPr bwMode="auto">
          <a:xfrm>
            <a:off x="108021" y="2714957"/>
            <a:ext cx="3989187" cy="3844902"/>
            <a:chOff x="1065" y="672"/>
            <a:chExt cx="4359" cy="3552"/>
          </a:xfrm>
          <a:solidFill>
            <a:srgbClr val="FFFFCC"/>
          </a:solidFill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D9C257C2-20F3-4345-80F2-B32CD6B04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672"/>
              <a:ext cx="4250" cy="35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ca-ES" altLang="es-ES" sz="1800">
                <a:solidFill>
                  <a:schemeClr val="tx1"/>
                </a:solidFill>
              </a:endParaRPr>
            </a:p>
          </p:txBody>
        </p:sp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A13FBEC9-7DC4-4791-918E-A47A2224EB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2" y="845"/>
              <a:ext cx="3004" cy="781"/>
              <a:chOff x="1672" y="845"/>
              <a:chExt cx="3004" cy="781"/>
            </a:xfrm>
            <a:grpFill/>
          </p:grpSpPr>
          <p:sp>
            <p:nvSpPr>
              <p:cNvPr id="236" name="Line 6">
                <a:extLst>
                  <a:ext uri="{FF2B5EF4-FFF2-40B4-BE49-F238E27FC236}">
                    <a16:creationId xmlns:a16="http://schemas.microsoft.com/office/drawing/2014/main" id="{8A9CB704-58B5-45B6-BC26-57350D0B8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1" y="845"/>
                <a:ext cx="1" cy="78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7" name="Line 7">
                <a:extLst>
                  <a:ext uri="{FF2B5EF4-FFF2-40B4-BE49-F238E27FC236}">
                    <a16:creationId xmlns:a16="http://schemas.microsoft.com/office/drawing/2014/main" id="{7B37486A-0790-4D00-B488-5A341DC54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2" y="1625"/>
                <a:ext cx="48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8" name="Line 8">
                <a:extLst>
                  <a:ext uri="{FF2B5EF4-FFF2-40B4-BE49-F238E27FC236}">
                    <a16:creationId xmlns:a16="http://schemas.microsoft.com/office/drawing/2014/main" id="{E8C78D2A-07D9-425F-A027-5EBA3046A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2" y="1432"/>
                <a:ext cx="48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9" name="Line 9">
                <a:extLst>
                  <a:ext uri="{FF2B5EF4-FFF2-40B4-BE49-F238E27FC236}">
                    <a16:creationId xmlns:a16="http://schemas.microsoft.com/office/drawing/2014/main" id="{1B487D4F-C37D-4C9E-BB8B-4AEAB6162E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2" y="1230"/>
                <a:ext cx="48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0" name="Line 10">
                <a:extLst>
                  <a:ext uri="{FF2B5EF4-FFF2-40B4-BE49-F238E27FC236}">
                    <a16:creationId xmlns:a16="http://schemas.microsoft.com/office/drawing/2014/main" id="{52629E55-F7BF-4C18-8447-75CFC59E5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2" y="1038"/>
                <a:ext cx="48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1" name="Line 11">
                <a:extLst>
                  <a:ext uri="{FF2B5EF4-FFF2-40B4-BE49-F238E27FC236}">
                    <a16:creationId xmlns:a16="http://schemas.microsoft.com/office/drawing/2014/main" id="{A8C4395F-7662-4839-BA1E-3B44C88DCA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2" y="845"/>
                <a:ext cx="48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2" name="Line 12">
                <a:extLst>
                  <a:ext uri="{FF2B5EF4-FFF2-40B4-BE49-F238E27FC236}">
                    <a16:creationId xmlns:a16="http://schemas.microsoft.com/office/drawing/2014/main" id="{EE2A00BB-7826-40C6-B618-EB6A53B540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" y="1230"/>
                <a:ext cx="2974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3" name="Line 13">
                <a:extLst>
                  <a:ext uri="{FF2B5EF4-FFF2-40B4-BE49-F238E27FC236}">
                    <a16:creationId xmlns:a16="http://schemas.microsoft.com/office/drawing/2014/main" id="{D39AA366-40A5-4DFF-88FE-468D7418B4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1" y="1211"/>
                <a:ext cx="1" cy="4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4" name="Line 14">
                <a:extLst>
                  <a:ext uri="{FF2B5EF4-FFF2-40B4-BE49-F238E27FC236}">
                    <a16:creationId xmlns:a16="http://schemas.microsoft.com/office/drawing/2014/main" id="{1861B3F0-03EB-4BF6-A7B4-79BBE2584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8" y="1211"/>
                <a:ext cx="1" cy="4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5" name="Line 15">
                <a:extLst>
                  <a:ext uri="{FF2B5EF4-FFF2-40B4-BE49-F238E27FC236}">
                    <a16:creationId xmlns:a16="http://schemas.microsoft.com/office/drawing/2014/main" id="{C6B3583A-8B30-4809-B82E-4E6599CE0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5" y="1211"/>
                <a:ext cx="1" cy="4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6" name="Line 16">
                <a:extLst>
                  <a:ext uri="{FF2B5EF4-FFF2-40B4-BE49-F238E27FC236}">
                    <a16:creationId xmlns:a16="http://schemas.microsoft.com/office/drawing/2014/main" id="{F8BE90BB-109B-46EA-947D-460815D95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1" y="1211"/>
                <a:ext cx="1" cy="4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7" name="Line 17">
                <a:extLst>
                  <a:ext uri="{FF2B5EF4-FFF2-40B4-BE49-F238E27FC236}">
                    <a16:creationId xmlns:a16="http://schemas.microsoft.com/office/drawing/2014/main" id="{5DE38214-8AB2-44F0-A943-FC94406CC3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9" y="1211"/>
                <a:ext cx="1" cy="4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8" name="Line 18">
                <a:extLst>
                  <a:ext uri="{FF2B5EF4-FFF2-40B4-BE49-F238E27FC236}">
                    <a16:creationId xmlns:a16="http://schemas.microsoft.com/office/drawing/2014/main" id="{7C7B63FB-F3E4-45F0-AAC3-FBCAF04849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5" y="1211"/>
                <a:ext cx="1" cy="4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9" name="Line 19">
                <a:extLst>
                  <a:ext uri="{FF2B5EF4-FFF2-40B4-BE49-F238E27FC236}">
                    <a16:creationId xmlns:a16="http://schemas.microsoft.com/office/drawing/2014/main" id="{E659444E-7EB4-440D-BCE9-C38B24E68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1" y="1173"/>
                <a:ext cx="9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0" name="Line 20">
                <a:extLst>
                  <a:ext uri="{FF2B5EF4-FFF2-40B4-BE49-F238E27FC236}">
                    <a16:creationId xmlns:a16="http://schemas.microsoft.com/office/drawing/2014/main" id="{8D9D111D-7602-452A-85E2-AAFD303E1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0" y="1134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1" name="Line 21">
                <a:extLst>
                  <a:ext uri="{FF2B5EF4-FFF2-40B4-BE49-F238E27FC236}">
                    <a16:creationId xmlns:a16="http://schemas.microsoft.com/office/drawing/2014/main" id="{9C68942A-79FB-4309-8AE1-0E2535966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0" y="1096"/>
                <a:ext cx="10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2" name="Line 22">
                <a:extLst>
                  <a:ext uri="{FF2B5EF4-FFF2-40B4-BE49-F238E27FC236}">
                    <a16:creationId xmlns:a16="http://schemas.microsoft.com/office/drawing/2014/main" id="{533B44AD-B468-4F7A-86A0-42B8E528E6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0" y="1067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3" name="Line 23">
                <a:extLst>
                  <a:ext uri="{FF2B5EF4-FFF2-40B4-BE49-F238E27FC236}">
                    <a16:creationId xmlns:a16="http://schemas.microsoft.com/office/drawing/2014/main" id="{D8FC7674-83C0-4F23-A5D4-CF1D810E1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9" y="1038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4" name="Line 24">
                <a:extLst>
                  <a:ext uri="{FF2B5EF4-FFF2-40B4-BE49-F238E27FC236}">
                    <a16:creationId xmlns:a16="http://schemas.microsoft.com/office/drawing/2014/main" id="{D7C29BAE-77AE-422E-8D4C-7AFDA68A46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9" y="1009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5" name="Line 25">
                <a:extLst>
                  <a:ext uri="{FF2B5EF4-FFF2-40B4-BE49-F238E27FC236}">
                    <a16:creationId xmlns:a16="http://schemas.microsoft.com/office/drawing/2014/main" id="{7A29740A-6179-4E22-8439-5EB7C23BC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9" y="980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" name="Line 26">
                <a:extLst>
                  <a:ext uri="{FF2B5EF4-FFF2-40B4-BE49-F238E27FC236}">
                    <a16:creationId xmlns:a16="http://schemas.microsoft.com/office/drawing/2014/main" id="{FCBD7CF4-A6C3-4E7E-8776-EBDFF8295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9" y="961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7" name="Line 27">
                <a:extLst>
                  <a:ext uri="{FF2B5EF4-FFF2-40B4-BE49-F238E27FC236}">
                    <a16:creationId xmlns:a16="http://schemas.microsoft.com/office/drawing/2014/main" id="{5C70BCE5-933A-43F6-A90F-F8CFD57BC8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8" y="942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8" name="Line 28">
                <a:extLst>
                  <a:ext uri="{FF2B5EF4-FFF2-40B4-BE49-F238E27FC236}">
                    <a16:creationId xmlns:a16="http://schemas.microsoft.com/office/drawing/2014/main" id="{C0DA551C-F953-4F86-845B-C48075B6A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8" y="913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9" name="Line 29">
                <a:extLst>
                  <a:ext uri="{FF2B5EF4-FFF2-40B4-BE49-F238E27FC236}">
                    <a16:creationId xmlns:a16="http://schemas.microsoft.com/office/drawing/2014/main" id="{1F355E71-513A-42B4-A181-755808780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7" y="893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0" name="Line 30">
                <a:extLst>
                  <a:ext uri="{FF2B5EF4-FFF2-40B4-BE49-F238E27FC236}">
                    <a16:creationId xmlns:a16="http://schemas.microsoft.com/office/drawing/2014/main" id="{23C21002-2DF4-4EE2-A3AF-B027A75630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7" y="884"/>
                <a:ext cx="10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1" name="Line 31">
                <a:extLst>
                  <a:ext uri="{FF2B5EF4-FFF2-40B4-BE49-F238E27FC236}">
                    <a16:creationId xmlns:a16="http://schemas.microsoft.com/office/drawing/2014/main" id="{C92FACEC-7564-4D30-AF59-F653095FF8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7" y="865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2" name="Line 32">
                <a:extLst>
                  <a:ext uri="{FF2B5EF4-FFF2-40B4-BE49-F238E27FC236}">
                    <a16:creationId xmlns:a16="http://schemas.microsoft.com/office/drawing/2014/main" id="{EE6DCEBB-5229-4C8F-B3EB-296A75BEB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6" y="855"/>
                <a:ext cx="1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3" name="Line 33">
                <a:extLst>
                  <a:ext uri="{FF2B5EF4-FFF2-40B4-BE49-F238E27FC236}">
                    <a16:creationId xmlns:a16="http://schemas.microsoft.com/office/drawing/2014/main" id="{93166BF5-DD46-4AD6-9BB1-95025C75DE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6" y="85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4" name="Line 34">
                <a:extLst>
                  <a:ext uri="{FF2B5EF4-FFF2-40B4-BE49-F238E27FC236}">
                    <a16:creationId xmlns:a16="http://schemas.microsoft.com/office/drawing/2014/main" id="{EA46CE83-B1A5-424F-9EE0-2E4B83530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6" y="84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5" name="Line 35">
                <a:extLst>
                  <a:ext uri="{FF2B5EF4-FFF2-40B4-BE49-F238E27FC236}">
                    <a16:creationId xmlns:a16="http://schemas.microsoft.com/office/drawing/2014/main" id="{872DBF51-F51B-4B7C-9CC7-EA2E08922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6" y="845"/>
                <a:ext cx="9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6" name="Line 36">
                <a:extLst>
                  <a:ext uri="{FF2B5EF4-FFF2-40B4-BE49-F238E27FC236}">
                    <a16:creationId xmlns:a16="http://schemas.microsoft.com/office/drawing/2014/main" id="{C7081C21-5263-40AF-8E03-D639881FCE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5" y="84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7" name="Line 37">
                <a:extLst>
                  <a:ext uri="{FF2B5EF4-FFF2-40B4-BE49-F238E27FC236}">
                    <a16:creationId xmlns:a16="http://schemas.microsoft.com/office/drawing/2014/main" id="{BB8263D4-F089-4CCF-841C-F2422DEB1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5" y="845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8" name="Line 38">
                <a:extLst>
                  <a:ext uri="{FF2B5EF4-FFF2-40B4-BE49-F238E27FC236}">
                    <a16:creationId xmlns:a16="http://schemas.microsoft.com/office/drawing/2014/main" id="{2F0C3C70-2202-40B8-9912-0D3C5DA25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4" y="85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9" name="Line 39">
                <a:extLst>
                  <a:ext uri="{FF2B5EF4-FFF2-40B4-BE49-F238E27FC236}">
                    <a16:creationId xmlns:a16="http://schemas.microsoft.com/office/drawing/2014/main" id="{BE4E7DB0-362F-4C2C-BDBE-6EE43456A8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4" y="855"/>
                <a:ext cx="1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0" name="Line 40">
                <a:extLst>
                  <a:ext uri="{FF2B5EF4-FFF2-40B4-BE49-F238E27FC236}">
                    <a16:creationId xmlns:a16="http://schemas.microsoft.com/office/drawing/2014/main" id="{9FD90C8D-1064-47FE-B7DB-1A32A1154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4" y="865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" name="Line 41">
                <a:extLst>
                  <a:ext uri="{FF2B5EF4-FFF2-40B4-BE49-F238E27FC236}">
                    <a16:creationId xmlns:a16="http://schemas.microsoft.com/office/drawing/2014/main" id="{BA1B318F-FD15-4628-85DF-05C71A97D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4" y="884"/>
                <a:ext cx="9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2" name="Line 42">
                <a:extLst>
                  <a:ext uri="{FF2B5EF4-FFF2-40B4-BE49-F238E27FC236}">
                    <a16:creationId xmlns:a16="http://schemas.microsoft.com/office/drawing/2014/main" id="{CB8E760E-C2B4-41D2-9471-CF75CCA7F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3" y="893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3" name="Line 43">
                <a:extLst>
                  <a:ext uri="{FF2B5EF4-FFF2-40B4-BE49-F238E27FC236}">
                    <a16:creationId xmlns:a16="http://schemas.microsoft.com/office/drawing/2014/main" id="{C38F4CFA-310E-4294-BFD6-632A5DA75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913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4" name="Line 44">
                <a:extLst>
                  <a:ext uri="{FF2B5EF4-FFF2-40B4-BE49-F238E27FC236}">
                    <a16:creationId xmlns:a16="http://schemas.microsoft.com/office/drawing/2014/main" id="{310BCE28-D911-43D7-A1A3-A88F94D4E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3" y="942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5" name="Line 45">
                <a:extLst>
                  <a:ext uri="{FF2B5EF4-FFF2-40B4-BE49-F238E27FC236}">
                    <a16:creationId xmlns:a16="http://schemas.microsoft.com/office/drawing/2014/main" id="{2C7B8A86-5467-4F7C-812B-83C92DF239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2" y="961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6" name="Line 46">
                <a:extLst>
                  <a:ext uri="{FF2B5EF4-FFF2-40B4-BE49-F238E27FC236}">
                    <a16:creationId xmlns:a16="http://schemas.microsoft.com/office/drawing/2014/main" id="{2277A1AD-2F24-4117-A37E-BD4366A9B1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2" y="980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7" name="Line 47">
                <a:extLst>
                  <a:ext uri="{FF2B5EF4-FFF2-40B4-BE49-F238E27FC236}">
                    <a16:creationId xmlns:a16="http://schemas.microsoft.com/office/drawing/2014/main" id="{82EDC96F-6BAC-40A9-A729-0186BE6A1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2" y="1009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8" name="Line 48">
                <a:extLst>
                  <a:ext uri="{FF2B5EF4-FFF2-40B4-BE49-F238E27FC236}">
                    <a16:creationId xmlns:a16="http://schemas.microsoft.com/office/drawing/2014/main" id="{2949D4C8-EDDF-42FE-8CF4-4C1349506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1" y="1038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9" name="Line 49">
                <a:extLst>
                  <a:ext uri="{FF2B5EF4-FFF2-40B4-BE49-F238E27FC236}">
                    <a16:creationId xmlns:a16="http://schemas.microsoft.com/office/drawing/2014/main" id="{77284BF5-F3A2-4AA2-B45A-DEFD5BED1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1" y="1067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0" name="Line 50">
                <a:extLst>
                  <a:ext uri="{FF2B5EF4-FFF2-40B4-BE49-F238E27FC236}">
                    <a16:creationId xmlns:a16="http://schemas.microsoft.com/office/drawing/2014/main" id="{F6C7FDC8-01A1-4303-88C9-0F89BA20AF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1" y="1096"/>
                <a:ext cx="9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1" name="Line 51">
                <a:extLst>
                  <a:ext uri="{FF2B5EF4-FFF2-40B4-BE49-F238E27FC236}">
                    <a16:creationId xmlns:a16="http://schemas.microsoft.com/office/drawing/2014/main" id="{EC85E7B4-2EC5-4FEC-9F1D-6E294B2AC0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0" y="1134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2" name="Line 52">
                <a:extLst>
                  <a:ext uri="{FF2B5EF4-FFF2-40B4-BE49-F238E27FC236}">
                    <a16:creationId xmlns:a16="http://schemas.microsoft.com/office/drawing/2014/main" id="{4988B43C-B3C2-40D2-A285-44A2D7B3A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0" y="1173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3" name="Line 53">
                <a:extLst>
                  <a:ext uri="{FF2B5EF4-FFF2-40B4-BE49-F238E27FC236}">
                    <a16:creationId xmlns:a16="http://schemas.microsoft.com/office/drawing/2014/main" id="{E85D189C-EE29-442B-9AB0-C840D3BC8C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0" y="1201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4" name="Line 54">
                <a:extLst>
                  <a:ext uri="{FF2B5EF4-FFF2-40B4-BE49-F238E27FC236}">
                    <a16:creationId xmlns:a16="http://schemas.microsoft.com/office/drawing/2014/main" id="{C116721C-1F9B-476D-AA01-7408B5C83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0" y="1230"/>
                <a:ext cx="9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5" name="Line 55">
                <a:extLst>
                  <a:ext uri="{FF2B5EF4-FFF2-40B4-BE49-F238E27FC236}">
                    <a16:creationId xmlns:a16="http://schemas.microsoft.com/office/drawing/2014/main" id="{2601B0CE-39B8-4EDD-BFEC-78C846797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9" y="1269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6" name="Line 56">
                <a:extLst>
                  <a:ext uri="{FF2B5EF4-FFF2-40B4-BE49-F238E27FC236}">
                    <a16:creationId xmlns:a16="http://schemas.microsoft.com/office/drawing/2014/main" id="{7F90F98F-EEF2-420D-ABB8-B47F153F1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9" y="1298"/>
                <a:ext cx="9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7" name="Line 57">
                <a:extLst>
                  <a:ext uri="{FF2B5EF4-FFF2-40B4-BE49-F238E27FC236}">
                    <a16:creationId xmlns:a16="http://schemas.microsoft.com/office/drawing/2014/main" id="{A17F0415-3219-4F65-9007-A96663A06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8" y="1336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8" name="Line 58">
                <a:extLst>
                  <a:ext uri="{FF2B5EF4-FFF2-40B4-BE49-F238E27FC236}">
                    <a16:creationId xmlns:a16="http://schemas.microsoft.com/office/drawing/2014/main" id="{DF7CA63E-BFC7-4325-908A-502C985A2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8" y="1365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9" name="Line 59">
                <a:extLst>
                  <a:ext uri="{FF2B5EF4-FFF2-40B4-BE49-F238E27FC236}">
                    <a16:creationId xmlns:a16="http://schemas.microsoft.com/office/drawing/2014/main" id="{87BDB02C-22D0-4CEF-9BD6-579A97C0B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8" y="1404"/>
                <a:ext cx="9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0" name="Line 60">
                <a:extLst>
                  <a:ext uri="{FF2B5EF4-FFF2-40B4-BE49-F238E27FC236}">
                    <a16:creationId xmlns:a16="http://schemas.microsoft.com/office/drawing/2014/main" id="{0CB8E9F4-CC9B-4C20-BEB7-DA0794841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7" y="1432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1" name="Line 61">
                <a:extLst>
                  <a:ext uri="{FF2B5EF4-FFF2-40B4-BE49-F238E27FC236}">
                    <a16:creationId xmlns:a16="http://schemas.microsoft.com/office/drawing/2014/main" id="{7EBC67D8-A102-4916-A580-D4F956019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7" y="1461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2" name="Line 62">
                <a:extLst>
                  <a:ext uri="{FF2B5EF4-FFF2-40B4-BE49-F238E27FC236}">
                    <a16:creationId xmlns:a16="http://schemas.microsoft.com/office/drawing/2014/main" id="{881C3A06-DDBB-4EA7-B709-6CD35DAEC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57" y="1481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3" name="Line 63">
                <a:extLst>
                  <a:ext uri="{FF2B5EF4-FFF2-40B4-BE49-F238E27FC236}">
                    <a16:creationId xmlns:a16="http://schemas.microsoft.com/office/drawing/2014/main" id="{1D598DFB-CBB1-4772-AE04-3572F6548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7" y="1509"/>
                <a:ext cx="9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4" name="Line 64">
                <a:extLst>
                  <a:ext uri="{FF2B5EF4-FFF2-40B4-BE49-F238E27FC236}">
                    <a16:creationId xmlns:a16="http://schemas.microsoft.com/office/drawing/2014/main" id="{7A016627-CEC6-49DF-B96D-F4D51393F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6" y="1529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5" name="Line 65">
                <a:extLst>
                  <a:ext uri="{FF2B5EF4-FFF2-40B4-BE49-F238E27FC236}">
                    <a16:creationId xmlns:a16="http://schemas.microsoft.com/office/drawing/2014/main" id="{E63FA365-4494-47BE-9CE1-700A7157C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6" y="1548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6" name="Line 66">
                <a:extLst>
                  <a:ext uri="{FF2B5EF4-FFF2-40B4-BE49-F238E27FC236}">
                    <a16:creationId xmlns:a16="http://schemas.microsoft.com/office/drawing/2014/main" id="{315BC0A0-8357-47D4-88C3-45E5A3A80C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95" y="1567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7" name="Line 67">
                <a:extLst>
                  <a:ext uri="{FF2B5EF4-FFF2-40B4-BE49-F238E27FC236}">
                    <a16:creationId xmlns:a16="http://schemas.microsoft.com/office/drawing/2014/main" id="{2A16643D-D8AE-4EB9-A55F-483F3024E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5" y="1586"/>
                <a:ext cx="1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8" name="Line 68">
                <a:extLst>
                  <a:ext uri="{FF2B5EF4-FFF2-40B4-BE49-F238E27FC236}">
                    <a16:creationId xmlns:a16="http://schemas.microsoft.com/office/drawing/2014/main" id="{5E7F00D1-84B5-4979-954F-F61F8738FB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5" y="1596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9" name="Line 69">
                <a:extLst>
                  <a:ext uri="{FF2B5EF4-FFF2-40B4-BE49-F238E27FC236}">
                    <a16:creationId xmlns:a16="http://schemas.microsoft.com/office/drawing/2014/main" id="{0742D043-DA9E-433F-9FEE-0C7342717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5" y="1606"/>
                <a:ext cx="9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0" name="Line 70">
                <a:extLst>
                  <a:ext uri="{FF2B5EF4-FFF2-40B4-BE49-F238E27FC236}">
                    <a16:creationId xmlns:a16="http://schemas.microsoft.com/office/drawing/2014/main" id="{1183F82C-F386-4E5F-A090-28EB2D26C6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4" y="161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1" name="Line 71">
                <a:extLst>
                  <a:ext uri="{FF2B5EF4-FFF2-40B4-BE49-F238E27FC236}">
                    <a16:creationId xmlns:a16="http://schemas.microsoft.com/office/drawing/2014/main" id="{5B7E0887-CFEB-4947-89CF-714AB1C44E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4" y="161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2" name="Line 72">
                <a:extLst>
                  <a:ext uri="{FF2B5EF4-FFF2-40B4-BE49-F238E27FC236}">
                    <a16:creationId xmlns:a16="http://schemas.microsoft.com/office/drawing/2014/main" id="{DDBC10D1-3B82-4402-8152-78D973D27B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4" y="1615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3" name="Line 73">
                <a:extLst>
                  <a:ext uri="{FF2B5EF4-FFF2-40B4-BE49-F238E27FC236}">
                    <a16:creationId xmlns:a16="http://schemas.microsoft.com/office/drawing/2014/main" id="{590CC248-B138-4392-A0F7-2D83D4460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3" y="161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4" name="Line 74">
                <a:extLst>
                  <a:ext uri="{FF2B5EF4-FFF2-40B4-BE49-F238E27FC236}">
                    <a16:creationId xmlns:a16="http://schemas.microsoft.com/office/drawing/2014/main" id="{A6232439-0A47-46EA-929D-0690DFAA7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1606"/>
                <a:ext cx="1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5" name="Line 75">
                <a:extLst>
                  <a:ext uri="{FF2B5EF4-FFF2-40B4-BE49-F238E27FC236}">
                    <a16:creationId xmlns:a16="http://schemas.microsoft.com/office/drawing/2014/main" id="{E14CE3F7-0A5A-4717-B150-25F9D1BA9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3" y="1596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6" name="Line 76">
                <a:extLst>
                  <a:ext uri="{FF2B5EF4-FFF2-40B4-BE49-F238E27FC236}">
                    <a16:creationId xmlns:a16="http://schemas.microsoft.com/office/drawing/2014/main" id="{E5792397-370D-4CB4-85C4-BD766A5FC1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72" y="1586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7" name="Line 77">
                <a:extLst>
                  <a:ext uri="{FF2B5EF4-FFF2-40B4-BE49-F238E27FC236}">
                    <a16:creationId xmlns:a16="http://schemas.microsoft.com/office/drawing/2014/main" id="{0CCAB629-553B-474F-BF99-34BA8E682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1567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8" name="Line 78">
                <a:extLst>
                  <a:ext uri="{FF2B5EF4-FFF2-40B4-BE49-F238E27FC236}">
                    <a16:creationId xmlns:a16="http://schemas.microsoft.com/office/drawing/2014/main" id="{6E9559E0-CB89-47CC-B966-65E53C272E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1548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9" name="Line 79">
                <a:extLst>
                  <a:ext uri="{FF2B5EF4-FFF2-40B4-BE49-F238E27FC236}">
                    <a16:creationId xmlns:a16="http://schemas.microsoft.com/office/drawing/2014/main" id="{F73869E3-E0DC-4201-8312-B73773D65E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1" y="1529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0" name="Line 80">
                <a:extLst>
                  <a:ext uri="{FF2B5EF4-FFF2-40B4-BE49-F238E27FC236}">
                    <a16:creationId xmlns:a16="http://schemas.microsoft.com/office/drawing/2014/main" id="{69702119-20D4-434F-8167-5BC6ED169F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1" y="1509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1" name="Line 81">
                <a:extLst>
                  <a:ext uri="{FF2B5EF4-FFF2-40B4-BE49-F238E27FC236}">
                    <a16:creationId xmlns:a16="http://schemas.microsoft.com/office/drawing/2014/main" id="{01881E1F-22CB-4924-9A7C-41F706413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1" y="1481"/>
                <a:ext cx="1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2" name="Line 82">
                <a:extLst>
                  <a:ext uri="{FF2B5EF4-FFF2-40B4-BE49-F238E27FC236}">
                    <a16:creationId xmlns:a16="http://schemas.microsoft.com/office/drawing/2014/main" id="{5580D8ED-D770-4A35-8EFB-27C9DD7C2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1" y="1461"/>
                <a:ext cx="9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3" name="Line 83">
                <a:extLst>
                  <a:ext uri="{FF2B5EF4-FFF2-40B4-BE49-F238E27FC236}">
                    <a16:creationId xmlns:a16="http://schemas.microsoft.com/office/drawing/2014/main" id="{4491B589-520D-4B7D-B830-AED382A91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30" y="1432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4" name="Line 84">
                <a:extLst>
                  <a:ext uri="{FF2B5EF4-FFF2-40B4-BE49-F238E27FC236}">
                    <a16:creationId xmlns:a16="http://schemas.microsoft.com/office/drawing/2014/main" id="{3ED67D88-D70B-4A46-AF0D-8D9C886BF2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0" y="1404"/>
                <a:ext cx="9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5" name="Line 85">
                <a:extLst>
                  <a:ext uri="{FF2B5EF4-FFF2-40B4-BE49-F238E27FC236}">
                    <a16:creationId xmlns:a16="http://schemas.microsoft.com/office/drawing/2014/main" id="{95268A18-6726-4121-BA65-DA7AD10E0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9" y="1365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6" name="Line 86">
                <a:extLst>
                  <a:ext uri="{FF2B5EF4-FFF2-40B4-BE49-F238E27FC236}">
                    <a16:creationId xmlns:a16="http://schemas.microsoft.com/office/drawing/2014/main" id="{51C2482E-AE20-4F0B-9103-FE16C68269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9" y="1336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7" name="Line 87">
                <a:extLst>
                  <a:ext uri="{FF2B5EF4-FFF2-40B4-BE49-F238E27FC236}">
                    <a16:creationId xmlns:a16="http://schemas.microsoft.com/office/drawing/2014/main" id="{BE31D7FE-5840-4B0F-824F-55D09DE2F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9" y="1298"/>
                <a:ext cx="9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" name="Line 88">
                <a:extLst>
                  <a:ext uri="{FF2B5EF4-FFF2-40B4-BE49-F238E27FC236}">
                    <a16:creationId xmlns:a16="http://schemas.microsoft.com/office/drawing/2014/main" id="{B5661C4B-4173-4181-AA88-EE80DD6DD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8" y="1269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" name="Line 89">
                <a:extLst>
                  <a:ext uri="{FF2B5EF4-FFF2-40B4-BE49-F238E27FC236}">
                    <a16:creationId xmlns:a16="http://schemas.microsoft.com/office/drawing/2014/main" id="{859DA748-2D93-4802-B46E-A0C2DAD075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8" y="1230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" name="Line 90">
                <a:extLst>
                  <a:ext uri="{FF2B5EF4-FFF2-40B4-BE49-F238E27FC236}">
                    <a16:creationId xmlns:a16="http://schemas.microsoft.com/office/drawing/2014/main" id="{A929AA1B-3D30-4AA9-9F3E-7C83D1B04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8" y="1201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1" name="Line 91">
                <a:extLst>
                  <a:ext uri="{FF2B5EF4-FFF2-40B4-BE49-F238E27FC236}">
                    <a16:creationId xmlns:a16="http://schemas.microsoft.com/office/drawing/2014/main" id="{E6DFFFAB-DBC0-4728-AD03-907282AD11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8" y="1173"/>
                <a:ext cx="9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2" name="Line 92">
                <a:extLst>
                  <a:ext uri="{FF2B5EF4-FFF2-40B4-BE49-F238E27FC236}">
                    <a16:creationId xmlns:a16="http://schemas.microsoft.com/office/drawing/2014/main" id="{C3532328-99E4-4239-AF43-460A73395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07" y="1134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3" name="Line 93">
                <a:extLst>
                  <a:ext uri="{FF2B5EF4-FFF2-40B4-BE49-F238E27FC236}">
                    <a16:creationId xmlns:a16="http://schemas.microsoft.com/office/drawing/2014/main" id="{4AB779D7-9E8A-40C9-A1B5-1EF3947EF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7" y="1096"/>
                <a:ext cx="9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4" name="Line 94">
                <a:extLst>
                  <a:ext uri="{FF2B5EF4-FFF2-40B4-BE49-F238E27FC236}">
                    <a16:creationId xmlns:a16="http://schemas.microsoft.com/office/drawing/2014/main" id="{F54DCFD0-F524-4AF2-82B1-26670D9A72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6" y="1067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5" name="Line 95">
                <a:extLst>
                  <a:ext uri="{FF2B5EF4-FFF2-40B4-BE49-F238E27FC236}">
                    <a16:creationId xmlns:a16="http://schemas.microsoft.com/office/drawing/2014/main" id="{1AAA4F30-358E-4F49-B137-4AFD5337A7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1038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6" name="Line 96">
                <a:extLst>
                  <a:ext uri="{FF2B5EF4-FFF2-40B4-BE49-F238E27FC236}">
                    <a16:creationId xmlns:a16="http://schemas.microsoft.com/office/drawing/2014/main" id="{F51955E5-C23D-44EA-9114-D31EF13B08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1009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7" name="Line 97">
                <a:extLst>
                  <a:ext uri="{FF2B5EF4-FFF2-40B4-BE49-F238E27FC236}">
                    <a16:creationId xmlns:a16="http://schemas.microsoft.com/office/drawing/2014/main" id="{4A78C1C9-20BB-46A9-9E8D-57BAD7A0B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46" y="980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8" name="Line 98">
                <a:extLst>
                  <a:ext uri="{FF2B5EF4-FFF2-40B4-BE49-F238E27FC236}">
                    <a16:creationId xmlns:a16="http://schemas.microsoft.com/office/drawing/2014/main" id="{2A81C63D-A1FE-4341-B25B-D7066F4F2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55" y="961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9" name="Line 99">
                <a:extLst>
                  <a:ext uri="{FF2B5EF4-FFF2-40B4-BE49-F238E27FC236}">
                    <a16:creationId xmlns:a16="http://schemas.microsoft.com/office/drawing/2014/main" id="{7283D3CB-E8C2-416E-906E-D2E8D9E4F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5" y="942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0" name="Line 100">
                <a:extLst>
                  <a:ext uri="{FF2B5EF4-FFF2-40B4-BE49-F238E27FC236}">
                    <a16:creationId xmlns:a16="http://schemas.microsoft.com/office/drawing/2014/main" id="{4860815E-B6A3-4D8C-B352-81E584384C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5" y="913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1" name="Line 101">
                <a:extLst>
                  <a:ext uri="{FF2B5EF4-FFF2-40B4-BE49-F238E27FC236}">
                    <a16:creationId xmlns:a16="http://schemas.microsoft.com/office/drawing/2014/main" id="{688AC80A-1D5E-449A-B884-4CED512BC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4" y="893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2" name="Line 102">
                <a:extLst>
                  <a:ext uri="{FF2B5EF4-FFF2-40B4-BE49-F238E27FC236}">
                    <a16:creationId xmlns:a16="http://schemas.microsoft.com/office/drawing/2014/main" id="{C329F4B2-05D2-425D-AA42-CFB12C789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94" y="884"/>
                <a:ext cx="1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3" name="Line 103">
                <a:extLst>
                  <a:ext uri="{FF2B5EF4-FFF2-40B4-BE49-F238E27FC236}">
                    <a16:creationId xmlns:a16="http://schemas.microsoft.com/office/drawing/2014/main" id="{4C542AAA-9D1B-4173-9408-53698F94B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94" y="865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4" name="Line 104">
                <a:extLst>
                  <a:ext uri="{FF2B5EF4-FFF2-40B4-BE49-F238E27FC236}">
                    <a16:creationId xmlns:a16="http://schemas.microsoft.com/office/drawing/2014/main" id="{59B2C54F-DEF5-4F55-B4FD-2882D392F9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3" y="85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5" name="Line 105">
                <a:extLst>
                  <a:ext uri="{FF2B5EF4-FFF2-40B4-BE49-F238E27FC236}">
                    <a16:creationId xmlns:a16="http://schemas.microsoft.com/office/drawing/2014/main" id="{ED98C56C-C9D1-4529-AF28-B36E43FB3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3" y="85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6" name="Line 106">
                <a:extLst>
                  <a:ext uri="{FF2B5EF4-FFF2-40B4-BE49-F238E27FC236}">
                    <a16:creationId xmlns:a16="http://schemas.microsoft.com/office/drawing/2014/main" id="{1501D64B-54AE-4305-AC16-9B782FB21A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3" y="845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7" name="Line 107">
                <a:extLst>
                  <a:ext uri="{FF2B5EF4-FFF2-40B4-BE49-F238E27FC236}">
                    <a16:creationId xmlns:a16="http://schemas.microsoft.com/office/drawing/2014/main" id="{CD24A623-8890-432D-8A4B-2D89C6ED0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32" y="84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8" name="Line 108">
                <a:extLst>
                  <a:ext uri="{FF2B5EF4-FFF2-40B4-BE49-F238E27FC236}">
                    <a16:creationId xmlns:a16="http://schemas.microsoft.com/office/drawing/2014/main" id="{1EA5D3D0-2AFD-4C42-9F94-52F8FF9A2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2" y="84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9" name="Line 109">
                <a:extLst>
                  <a:ext uri="{FF2B5EF4-FFF2-40B4-BE49-F238E27FC236}">
                    <a16:creationId xmlns:a16="http://schemas.microsoft.com/office/drawing/2014/main" id="{F250D366-F8A4-4118-AAE3-26DCC981B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2" y="845"/>
                <a:ext cx="1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0" name="Line 110">
                <a:extLst>
                  <a:ext uri="{FF2B5EF4-FFF2-40B4-BE49-F238E27FC236}">
                    <a16:creationId xmlns:a16="http://schemas.microsoft.com/office/drawing/2014/main" id="{BB00FD29-BFB7-4D1D-92B1-19BEA50CD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2" y="855"/>
                <a:ext cx="9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1" name="Line 111">
                <a:extLst>
                  <a:ext uri="{FF2B5EF4-FFF2-40B4-BE49-F238E27FC236}">
                    <a16:creationId xmlns:a16="http://schemas.microsoft.com/office/drawing/2014/main" id="{29DF35D2-1A03-43A5-B2DC-F1FDCA692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1" y="85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2" name="Line 112">
                <a:extLst>
                  <a:ext uri="{FF2B5EF4-FFF2-40B4-BE49-F238E27FC236}">
                    <a16:creationId xmlns:a16="http://schemas.microsoft.com/office/drawing/2014/main" id="{08C8D0B3-DE9C-4EB3-889B-6B576BC25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1" y="865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3" name="Line 113">
                <a:extLst>
                  <a:ext uri="{FF2B5EF4-FFF2-40B4-BE49-F238E27FC236}">
                    <a16:creationId xmlns:a16="http://schemas.microsoft.com/office/drawing/2014/main" id="{B9E3528A-E934-46F9-B2E5-CD786ED72E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0" y="884"/>
                <a:ext cx="10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4" name="Line 114">
                <a:extLst>
                  <a:ext uri="{FF2B5EF4-FFF2-40B4-BE49-F238E27FC236}">
                    <a16:creationId xmlns:a16="http://schemas.microsoft.com/office/drawing/2014/main" id="{29C1307A-0B4B-4C8F-B206-4F8C9DDD1D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0" y="893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5" name="Line 115">
                <a:extLst>
                  <a:ext uri="{FF2B5EF4-FFF2-40B4-BE49-F238E27FC236}">
                    <a16:creationId xmlns:a16="http://schemas.microsoft.com/office/drawing/2014/main" id="{96768CA8-B66B-4BD0-BCA9-1FE3A789E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0" y="913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6" name="Line 116">
                <a:extLst>
                  <a:ext uri="{FF2B5EF4-FFF2-40B4-BE49-F238E27FC236}">
                    <a16:creationId xmlns:a16="http://schemas.microsoft.com/office/drawing/2014/main" id="{78B66933-2BF8-4E0F-BA25-8380F93E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9" y="942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7" name="Line 117">
                <a:extLst>
                  <a:ext uri="{FF2B5EF4-FFF2-40B4-BE49-F238E27FC236}">
                    <a16:creationId xmlns:a16="http://schemas.microsoft.com/office/drawing/2014/main" id="{51FE84EB-3FA1-4337-AE28-4EE525C53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9" y="961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8" name="Line 118">
                <a:extLst>
                  <a:ext uri="{FF2B5EF4-FFF2-40B4-BE49-F238E27FC236}">
                    <a16:creationId xmlns:a16="http://schemas.microsoft.com/office/drawing/2014/main" id="{42F03927-E9CE-49C9-9F1F-68F9E4827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9" y="980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9" name="Line 119">
                <a:extLst>
                  <a:ext uri="{FF2B5EF4-FFF2-40B4-BE49-F238E27FC236}">
                    <a16:creationId xmlns:a16="http://schemas.microsoft.com/office/drawing/2014/main" id="{24ADE74B-8693-44AA-A6BA-7A93DB19E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9" y="1009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0" name="Line 120">
                <a:extLst>
                  <a:ext uri="{FF2B5EF4-FFF2-40B4-BE49-F238E27FC236}">
                    <a16:creationId xmlns:a16="http://schemas.microsoft.com/office/drawing/2014/main" id="{7F86672C-31D2-4F33-85D0-EAD939A1B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8" y="1038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1" name="Line 121">
                <a:extLst>
                  <a:ext uri="{FF2B5EF4-FFF2-40B4-BE49-F238E27FC236}">
                    <a16:creationId xmlns:a16="http://schemas.microsoft.com/office/drawing/2014/main" id="{00294D5B-6F98-45FD-AA11-6A976FCB8A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8" y="1067"/>
                <a:ext cx="9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2" name="Line 122">
                <a:extLst>
                  <a:ext uri="{FF2B5EF4-FFF2-40B4-BE49-F238E27FC236}">
                    <a16:creationId xmlns:a16="http://schemas.microsoft.com/office/drawing/2014/main" id="{9A101EA5-658B-4910-A384-4829DD82C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57" y="1105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3" name="Line 123">
                <a:extLst>
                  <a:ext uri="{FF2B5EF4-FFF2-40B4-BE49-F238E27FC236}">
                    <a16:creationId xmlns:a16="http://schemas.microsoft.com/office/drawing/2014/main" id="{514EA634-CA77-4B65-9395-1AA8C1FCAA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7" y="1134"/>
                <a:ext cx="1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4" name="Line 124">
                <a:extLst>
                  <a:ext uri="{FF2B5EF4-FFF2-40B4-BE49-F238E27FC236}">
                    <a16:creationId xmlns:a16="http://schemas.microsoft.com/office/drawing/2014/main" id="{3EF72B1E-484F-4E4F-AFE9-70AC495210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7" y="1173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5" name="Line 125">
                <a:extLst>
                  <a:ext uri="{FF2B5EF4-FFF2-40B4-BE49-F238E27FC236}">
                    <a16:creationId xmlns:a16="http://schemas.microsoft.com/office/drawing/2014/main" id="{E9CE4AC9-8C36-4930-99C2-04790E9D7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7" y="1201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6" name="Line 126">
                <a:extLst>
                  <a:ext uri="{FF2B5EF4-FFF2-40B4-BE49-F238E27FC236}">
                    <a16:creationId xmlns:a16="http://schemas.microsoft.com/office/drawing/2014/main" id="{C4671297-7E61-4D4E-8676-64621B856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6" y="1230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7" name="Line 127">
                <a:extLst>
                  <a:ext uri="{FF2B5EF4-FFF2-40B4-BE49-F238E27FC236}">
                    <a16:creationId xmlns:a16="http://schemas.microsoft.com/office/drawing/2014/main" id="{C4CD125E-FAFB-4BF1-945A-B9E224A20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6" y="1269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8" name="Line 128">
                <a:extLst>
                  <a:ext uri="{FF2B5EF4-FFF2-40B4-BE49-F238E27FC236}">
                    <a16:creationId xmlns:a16="http://schemas.microsoft.com/office/drawing/2014/main" id="{9AD15DA9-F1E5-4DB5-BF01-45325A4259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6" y="1298"/>
                <a:ext cx="9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9" name="Line 129">
                <a:extLst>
                  <a:ext uri="{FF2B5EF4-FFF2-40B4-BE49-F238E27FC236}">
                    <a16:creationId xmlns:a16="http://schemas.microsoft.com/office/drawing/2014/main" id="{35CAE68A-08E2-4FEE-8FCA-405317071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5" y="1336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0" name="Line 130">
                <a:extLst>
                  <a:ext uri="{FF2B5EF4-FFF2-40B4-BE49-F238E27FC236}">
                    <a16:creationId xmlns:a16="http://schemas.microsoft.com/office/drawing/2014/main" id="{9D7E413B-557F-4C4C-AD3D-9AA48EF0C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5" y="1365"/>
                <a:ext cx="1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1" name="Line 131">
                <a:extLst>
                  <a:ext uri="{FF2B5EF4-FFF2-40B4-BE49-F238E27FC236}">
                    <a16:creationId xmlns:a16="http://schemas.microsoft.com/office/drawing/2014/main" id="{263690E8-6A73-4026-A0CF-AE3C0E488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5" y="1404"/>
                <a:ext cx="9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2" name="Line 132">
                <a:extLst>
                  <a:ext uri="{FF2B5EF4-FFF2-40B4-BE49-F238E27FC236}">
                    <a16:creationId xmlns:a16="http://schemas.microsoft.com/office/drawing/2014/main" id="{A01A0E8D-2FCD-4EE8-84BC-DE82E75FA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4" y="1432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3" name="Line 133">
                <a:extLst>
                  <a:ext uri="{FF2B5EF4-FFF2-40B4-BE49-F238E27FC236}">
                    <a16:creationId xmlns:a16="http://schemas.microsoft.com/office/drawing/2014/main" id="{244BA9FE-CA04-4791-8FBF-86FFC0DF3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4" y="1461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4" name="Line 134">
                <a:extLst>
                  <a:ext uri="{FF2B5EF4-FFF2-40B4-BE49-F238E27FC236}">
                    <a16:creationId xmlns:a16="http://schemas.microsoft.com/office/drawing/2014/main" id="{C14196A8-CF3D-45D3-92DE-0DD1FF2ED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4" y="1481"/>
                <a:ext cx="9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5" name="Line 135">
                <a:extLst>
                  <a:ext uri="{FF2B5EF4-FFF2-40B4-BE49-F238E27FC236}">
                    <a16:creationId xmlns:a16="http://schemas.microsoft.com/office/drawing/2014/main" id="{46146F8D-4A38-4975-B9F6-8C5DD8542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3" y="1509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6" name="Line 136">
                <a:extLst>
                  <a:ext uri="{FF2B5EF4-FFF2-40B4-BE49-F238E27FC236}">
                    <a16:creationId xmlns:a16="http://schemas.microsoft.com/office/drawing/2014/main" id="{382A37BF-2EDD-4A11-B131-C3C96DB7D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3" y="1529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7" name="Line 137">
                <a:extLst>
                  <a:ext uri="{FF2B5EF4-FFF2-40B4-BE49-F238E27FC236}">
                    <a16:creationId xmlns:a16="http://schemas.microsoft.com/office/drawing/2014/main" id="{5E038884-E60B-49AC-A727-78095BD0D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3" y="1548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8" name="Line 138">
                <a:extLst>
                  <a:ext uri="{FF2B5EF4-FFF2-40B4-BE49-F238E27FC236}">
                    <a16:creationId xmlns:a16="http://schemas.microsoft.com/office/drawing/2014/main" id="{CED04EF7-E45C-4F6C-ABBA-7E04F2CD2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3" y="1567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9" name="Line 139">
                <a:extLst>
                  <a:ext uri="{FF2B5EF4-FFF2-40B4-BE49-F238E27FC236}">
                    <a16:creationId xmlns:a16="http://schemas.microsoft.com/office/drawing/2014/main" id="{0EACC7D6-A888-4968-82B2-5259F0137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" y="1586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0" name="Line 140">
                <a:extLst>
                  <a:ext uri="{FF2B5EF4-FFF2-40B4-BE49-F238E27FC236}">
                    <a16:creationId xmlns:a16="http://schemas.microsoft.com/office/drawing/2014/main" id="{56D867F4-1078-4056-8261-0F59345E6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2" y="1596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1" name="Line 141">
                <a:extLst>
                  <a:ext uri="{FF2B5EF4-FFF2-40B4-BE49-F238E27FC236}">
                    <a16:creationId xmlns:a16="http://schemas.microsoft.com/office/drawing/2014/main" id="{3E2E5C5B-18DE-43CB-91F3-375D5C9C1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1" y="1606"/>
                <a:ext cx="10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2" name="Line 142">
                <a:extLst>
                  <a:ext uri="{FF2B5EF4-FFF2-40B4-BE49-F238E27FC236}">
                    <a16:creationId xmlns:a16="http://schemas.microsoft.com/office/drawing/2014/main" id="{7C293003-9C37-4A35-A69F-31C5E8A27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1" y="161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3" name="Line 143">
                <a:extLst>
                  <a:ext uri="{FF2B5EF4-FFF2-40B4-BE49-F238E27FC236}">
                    <a16:creationId xmlns:a16="http://schemas.microsoft.com/office/drawing/2014/main" id="{CA3BC9D1-BD89-406B-B8A2-26F887F553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1" y="1615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4" name="Line 144">
                <a:extLst>
                  <a:ext uri="{FF2B5EF4-FFF2-40B4-BE49-F238E27FC236}">
                    <a16:creationId xmlns:a16="http://schemas.microsoft.com/office/drawing/2014/main" id="{4C95FDF8-D42A-4D60-8FCA-C755BF3B4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0" y="1615"/>
                <a:ext cx="1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5" name="Line 145">
                <a:extLst>
                  <a:ext uri="{FF2B5EF4-FFF2-40B4-BE49-F238E27FC236}">
                    <a16:creationId xmlns:a16="http://schemas.microsoft.com/office/drawing/2014/main" id="{07A92BF8-9762-4DF2-83E4-D1D3B22A1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0" y="161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6" name="Line 146">
                <a:extLst>
                  <a:ext uri="{FF2B5EF4-FFF2-40B4-BE49-F238E27FC236}">
                    <a16:creationId xmlns:a16="http://schemas.microsoft.com/office/drawing/2014/main" id="{8A2D4720-FF23-4D1C-956D-22ABBBDC34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0" y="1606"/>
                <a:ext cx="10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7" name="Line 147">
                <a:extLst>
                  <a:ext uri="{FF2B5EF4-FFF2-40B4-BE49-F238E27FC236}">
                    <a16:creationId xmlns:a16="http://schemas.microsoft.com/office/drawing/2014/main" id="{5161672B-955B-4618-B478-98DA72E6E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60" y="1596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8" name="Line 148">
                <a:extLst>
                  <a:ext uri="{FF2B5EF4-FFF2-40B4-BE49-F238E27FC236}">
                    <a16:creationId xmlns:a16="http://schemas.microsoft.com/office/drawing/2014/main" id="{BC64B7CB-5E5E-47C9-BFF3-37CE94FAB0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69" y="1586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9" name="Line 149">
                <a:extLst>
                  <a:ext uri="{FF2B5EF4-FFF2-40B4-BE49-F238E27FC236}">
                    <a16:creationId xmlns:a16="http://schemas.microsoft.com/office/drawing/2014/main" id="{D9B7542B-6089-4E8E-8DE4-254792440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9" y="1567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0" name="Line 150">
                <a:extLst>
                  <a:ext uri="{FF2B5EF4-FFF2-40B4-BE49-F238E27FC236}">
                    <a16:creationId xmlns:a16="http://schemas.microsoft.com/office/drawing/2014/main" id="{3938DC20-1E45-405E-9E24-A48F0E98B5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88" y="1548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1" name="Line 151">
                <a:extLst>
                  <a:ext uri="{FF2B5EF4-FFF2-40B4-BE49-F238E27FC236}">
                    <a16:creationId xmlns:a16="http://schemas.microsoft.com/office/drawing/2014/main" id="{2450F6C7-4C76-4577-8210-9BF23A423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98" y="1529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2" name="Line 152">
                <a:extLst>
                  <a:ext uri="{FF2B5EF4-FFF2-40B4-BE49-F238E27FC236}">
                    <a16:creationId xmlns:a16="http://schemas.microsoft.com/office/drawing/2014/main" id="{1BB444A5-7008-487B-92FA-D6D8ECE46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98" y="1509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3" name="Line 153">
                <a:extLst>
                  <a:ext uri="{FF2B5EF4-FFF2-40B4-BE49-F238E27FC236}">
                    <a16:creationId xmlns:a16="http://schemas.microsoft.com/office/drawing/2014/main" id="{FCF7EF3B-33FB-482C-8AA1-7433ED7A5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08" y="1481"/>
                <a:ext cx="9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4" name="Line 154">
                <a:extLst>
                  <a:ext uri="{FF2B5EF4-FFF2-40B4-BE49-F238E27FC236}">
                    <a16:creationId xmlns:a16="http://schemas.microsoft.com/office/drawing/2014/main" id="{6338D7CF-4867-498F-92B4-561A2733D7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17" y="1461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5" name="Line 155">
                <a:extLst>
                  <a:ext uri="{FF2B5EF4-FFF2-40B4-BE49-F238E27FC236}">
                    <a16:creationId xmlns:a16="http://schemas.microsoft.com/office/drawing/2014/main" id="{6105BEA3-7579-4F2F-BEC1-F69957FD9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27" y="1432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6" name="Line 156">
                <a:extLst>
                  <a:ext uri="{FF2B5EF4-FFF2-40B4-BE49-F238E27FC236}">
                    <a16:creationId xmlns:a16="http://schemas.microsoft.com/office/drawing/2014/main" id="{0186F4FD-AB02-4721-BC9B-29788212A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7" y="1404"/>
                <a:ext cx="9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7" name="Line 157">
                <a:extLst>
                  <a:ext uri="{FF2B5EF4-FFF2-40B4-BE49-F238E27FC236}">
                    <a16:creationId xmlns:a16="http://schemas.microsoft.com/office/drawing/2014/main" id="{E299384C-8A52-43D4-863D-A64679466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6" y="1365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8" name="Line 158">
                <a:extLst>
                  <a:ext uri="{FF2B5EF4-FFF2-40B4-BE49-F238E27FC236}">
                    <a16:creationId xmlns:a16="http://schemas.microsoft.com/office/drawing/2014/main" id="{923E43BE-6212-4ADA-B9DD-62F8F0BC7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6" y="1336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" name="Line 159">
                <a:extLst>
                  <a:ext uri="{FF2B5EF4-FFF2-40B4-BE49-F238E27FC236}">
                    <a16:creationId xmlns:a16="http://schemas.microsoft.com/office/drawing/2014/main" id="{DBFCFD0B-546A-481C-9004-4A2639441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6" y="1298"/>
                <a:ext cx="9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0" name="Line 160">
                <a:extLst>
                  <a:ext uri="{FF2B5EF4-FFF2-40B4-BE49-F238E27FC236}">
                    <a16:creationId xmlns:a16="http://schemas.microsoft.com/office/drawing/2014/main" id="{D16B9C2E-F835-4494-8559-4A25D3F99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65" y="1269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1" name="Line 161">
                <a:extLst>
                  <a:ext uri="{FF2B5EF4-FFF2-40B4-BE49-F238E27FC236}">
                    <a16:creationId xmlns:a16="http://schemas.microsoft.com/office/drawing/2014/main" id="{CBDF25C3-144F-47D3-BE7D-960D2AC89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75" y="1230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2" name="Line 162">
                <a:extLst>
                  <a:ext uri="{FF2B5EF4-FFF2-40B4-BE49-F238E27FC236}">
                    <a16:creationId xmlns:a16="http://schemas.microsoft.com/office/drawing/2014/main" id="{2BEDAB61-1D23-4FD7-8F9F-136E9D278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5" y="1201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3" name="Line 163">
                <a:extLst>
                  <a:ext uri="{FF2B5EF4-FFF2-40B4-BE49-F238E27FC236}">
                    <a16:creationId xmlns:a16="http://schemas.microsoft.com/office/drawing/2014/main" id="{1798AA9E-6126-4081-89FE-25A4B13989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94" y="1173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4" name="Line 164">
                <a:extLst>
                  <a:ext uri="{FF2B5EF4-FFF2-40B4-BE49-F238E27FC236}">
                    <a16:creationId xmlns:a16="http://schemas.microsoft.com/office/drawing/2014/main" id="{045DBE0E-5A0C-45D1-9665-F8FEF8763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04" y="1134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5" name="Line 165">
                <a:extLst>
                  <a:ext uri="{FF2B5EF4-FFF2-40B4-BE49-F238E27FC236}">
                    <a16:creationId xmlns:a16="http://schemas.microsoft.com/office/drawing/2014/main" id="{6A39930E-0182-4EA5-B802-DA7273C88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4" y="1096"/>
                <a:ext cx="1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6" name="Line 166">
                <a:extLst>
                  <a:ext uri="{FF2B5EF4-FFF2-40B4-BE49-F238E27FC236}">
                    <a16:creationId xmlns:a16="http://schemas.microsoft.com/office/drawing/2014/main" id="{E8433748-9050-4E37-9932-238F66A63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4" y="1067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7" name="Line 167">
                <a:extLst>
                  <a:ext uri="{FF2B5EF4-FFF2-40B4-BE49-F238E27FC236}">
                    <a16:creationId xmlns:a16="http://schemas.microsoft.com/office/drawing/2014/main" id="{FAF65875-6EF6-4B4C-8E0B-4B72166E8E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3" y="1038"/>
                <a:ext cx="1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8" name="Line 168">
                <a:extLst>
                  <a:ext uri="{FF2B5EF4-FFF2-40B4-BE49-F238E27FC236}">
                    <a16:creationId xmlns:a16="http://schemas.microsoft.com/office/drawing/2014/main" id="{38EE4C65-AAAA-4A8C-87D5-AAFE28846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42" y="1009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9" name="Line 169">
                <a:extLst>
                  <a:ext uri="{FF2B5EF4-FFF2-40B4-BE49-F238E27FC236}">
                    <a16:creationId xmlns:a16="http://schemas.microsoft.com/office/drawing/2014/main" id="{FCABFB07-1E7A-4B04-840F-72F1CCC26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42" y="980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0" name="Line 170">
                <a:extLst>
                  <a:ext uri="{FF2B5EF4-FFF2-40B4-BE49-F238E27FC236}">
                    <a16:creationId xmlns:a16="http://schemas.microsoft.com/office/drawing/2014/main" id="{1FEB394A-8B5C-4274-B5B0-54246F220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52" y="961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1" name="Line 171">
                <a:extLst>
                  <a:ext uri="{FF2B5EF4-FFF2-40B4-BE49-F238E27FC236}">
                    <a16:creationId xmlns:a16="http://schemas.microsoft.com/office/drawing/2014/main" id="{1E350044-2E5A-44A9-976F-B0D1E35BA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62" y="942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2" name="Line 172">
                <a:extLst>
                  <a:ext uri="{FF2B5EF4-FFF2-40B4-BE49-F238E27FC236}">
                    <a16:creationId xmlns:a16="http://schemas.microsoft.com/office/drawing/2014/main" id="{974FCA54-7523-4FD1-B5EB-3C503D49F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1" y="913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3" name="Line 173">
                <a:extLst>
                  <a:ext uri="{FF2B5EF4-FFF2-40B4-BE49-F238E27FC236}">
                    <a16:creationId xmlns:a16="http://schemas.microsoft.com/office/drawing/2014/main" id="{75955DCF-0659-4635-840A-D1B765A22A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1" y="893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4" name="Line 174">
                <a:extLst>
                  <a:ext uri="{FF2B5EF4-FFF2-40B4-BE49-F238E27FC236}">
                    <a16:creationId xmlns:a16="http://schemas.microsoft.com/office/drawing/2014/main" id="{A65EDA6E-B19D-4F1C-9575-BEC5814D39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81" y="884"/>
                <a:ext cx="19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5" name="Line 175">
                <a:extLst>
                  <a:ext uri="{FF2B5EF4-FFF2-40B4-BE49-F238E27FC236}">
                    <a16:creationId xmlns:a16="http://schemas.microsoft.com/office/drawing/2014/main" id="{0B772F3F-F7CF-4812-BC96-57040739B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" y="865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6" name="Line 176">
                <a:extLst>
                  <a:ext uri="{FF2B5EF4-FFF2-40B4-BE49-F238E27FC236}">
                    <a16:creationId xmlns:a16="http://schemas.microsoft.com/office/drawing/2014/main" id="{5989D427-BC16-4D46-A77D-C457856456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" y="85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7" name="Line 177">
                <a:extLst>
                  <a:ext uri="{FF2B5EF4-FFF2-40B4-BE49-F238E27FC236}">
                    <a16:creationId xmlns:a16="http://schemas.microsoft.com/office/drawing/2014/main" id="{12374A76-30BA-4C38-890F-676A86AAAD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0" y="855"/>
                <a:ext cx="9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8" name="Line 178">
                <a:extLst>
                  <a:ext uri="{FF2B5EF4-FFF2-40B4-BE49-F238E27FC236}">
                    <a16:creationId xmlns:a16="http://schemas.microsoft.com/office/drawing/2014/main" id="{918D6E55-9661-441A-A6A4-37D215212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9" y="84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9" name="Line 179">
                <a:extLst>
                  <a:ext uri="{FF2B5EF4-FFF2-40B4-BE49-F238E27FC236}">
                    <a16:creationId xmlns:a16="http://schemas.microsoft.com/office/drawing/2014/main" id="{700B0FAD-3A04-4AF2-9174-815B808FAA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" y="845"/>
                <a:ext cx="1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0" name="Line 180">
                <a:extLst>
                  <a:ext uri="{FF2B5EF4-FFF2-40B4-BE49-F238E27FC236}">
                    <a16:creationId xmlns:a16="http://schemas.microsoft.com/office/drawing/2014/main" id="{9578ACDE-5377-4A62-8EFE-6D56AD610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9" y="84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1" name="Line 181">
                <a:extLst>
                  <a:ext uri="{FF2B5EF4-FFF2-40B4-BE49-F238E27FC236}">
                    <a16:creationId xmlns:a16="http://schemas.microsoft.com/office/drawing/2014/main" id="{44CCF126-DCDB-46CB-A41A-4260F6D0F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39" y="845"/>
                <a:ext cx="1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2" name="Line 182">
                <a:extLst>
                  <a:ext uri="{FF2B5EF4-FFF2-40B4-BE49-F238E27FC236}">
                    <a16:creationId xmlns:a16="http://schemas.microsoft.com/office/drawing/2014/main" id="{E2876581-7DFD-4FB3-9E5E-633210AFCE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8" y="855"/>
                <a:ext cx="1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3" name="Line 183">
                <a:extLst>
                  <a:ext uri="{FF2B5EF4-FFF2-40B4-BE49-F238E27FC236}">
                    <a16:creationId xmlns:a16="http://schemas.microsoft.com/office/drawing/2014/main" id="{DDF8331B-2FFA-46FA-8640-8D61756BE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8" y="85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4" name="Line 184">
                <a:extLst>
                  <a:ext uri="{FF2B5EF4-FFF2-40B4-BE49-F238E27FC236}">
                    <a16:creationId xmlns:a16="http://schemas.microsoft.com/office/drawing/2014/main" id="{B4254932-0A25-49D8-9C0B-A690752F2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8" y="865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5" name="Line 185">
                <a:extLst>
                  <a:ext uri="{FF2B5EF4-FFF2-40B4-BE49-F238E27FC236}">
                    <a16:creationId xmlns:a16="http://schemas.microsoft.com/office/drawing/2014/main" id="{465641A2-5C0E-4FD4-B54A-CCE30AAF6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7" y="884"/>
                <a:ext cx="10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6" name="Line 186">
                <a:extLst>
                  <a:ext uri="{FF2B5EF4-FFF2-40B4-BE49-F238E27FC236}">
                    <a16:creationId xmlns:a16="http://schemas.microsoft.com/office/drawing/2014/main" id="{7319ACD2-9BB6-4F7F-B58C-4637D333A5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7" y="893"/>
                <a:ext cx="1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7" name="Line 187">
                <a:extLst>
                  <a:ext uri="{FF2B5EF4-FFF2-40B4-BE49-F238E27FC236}">
                    <a16:creationId xmlns:a16="http://schemas.microsoft.com/office/drawing/2014/main" id="{1D21DF21-9584-45F1-B907-6417FA8F3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7" y="913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8" name="Line 188">
                <a:extLst>
                  <a:ext uri="{FF2B5EF4-FFF2-40B4-BE49-F238E27FC236}">
                    <a16:creationId xmlns:a16="http://schemas.microsoft.com/office/drawing/2014/main" id="{E43E4C71-325D-422E-91AC-FCFABE53C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6" y="942"/>
                <a:ext cx="2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9" name="Line 189">
                <a:extLst>
                  <a:ext uri="{FF2B5EF4-FFF2-40B4-BE49-F238E27FC236}">
                    <a16:creationId xmlns:a16="http://schemas.microsoft.com/office/drawing/2014/main" id="{6991A051-085F-45EA-B272-62CAB687E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6" y="961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0" name="Line 190">
                <a:extLst>
                  <a:ext uri="{FF2B5EF4-FFF2-40B4-BE49-F238E27FC236}">
                    <a16:creationId xmlns:a16="http://schemas.microsoft.com/office/drawing/2014/main" id="{AED461B1-4392-41B5-810F-D53765001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6" y="980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1" name="Line 191">
                <a:extLst>
                  <a:ext uri="{FF2B5EF4-FFF2-40B4-BE49-F238E27FC236}">
                    <a16:creationId xmlns:a16="http://schemas.microsoft.com/office/drawing/2014/main" id="{3B7BEE48-7268-42A3-9B78-48A76A3F4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5" y="1009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2" name="Line 192">
                <a:extLst>
                  <a:ext uri="{FF2B5EF4-FFF2-40B4-BE49-F238E27FC236}">
                    <a16:creationId xmlns:a16="http://schemas.microsoft.com/office/drawing/2014/main" id="{5314CDF9-EBF7-4B4A-980F-2E1EC38FD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5" y="1038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3" name="Line 193">
                <a:extLst>
                  <a:ext uri="{FF2B5EF4-FFF2-40B4-BE49-F238E27FC236}">
                    <a16:creationId xmlns:a16="http://schemas.microsoft.com/office/drawing/2014/main" id="{2AEA4A0D-8FC0-46FF-BD79-ADD31F81E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5" y="1067"/>
                <a:ext cx="1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4" name="Line 194">
                <a:extLst>
                  <a:ext uri="{FF2B5EF4-FFF2-40B4-BE49-F238E27FC236}">
                    <a16:creationId xmlns:a16="http://schemas.microsoft.com/office/drawing/2014/main" id="{0C24EB88-3A2D-4934-B8E9-6ADDBCFA32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5" y="1105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5" name="Line 195">
                <a:extLst>
                  <a:ext uri="{FF2B5EF4-FFF2-40B4-BE49-F238E27FC236}">
                    <a16:creationId xmlns:a16="http://schemas.microsoft.com/office/drawing/2014/main" id="{47619349-9C07-4D92-A516-76802A288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4" y="1134"/>
                <a:ext cx="19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6" name="Line 196">
                <a:extLst>
                  <a:ext uri="{FF2B5EF4-FFF2-40B4-BE49-F238E27FC236}">
                    <a16:creationId xmlns:a16="http://schemas.microsoft.com/office/drawing/2014/main" id="{8A8171D0-2ABB-43ED-AB2D-0CC0AAE3D7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3" y="1173"/>
                <a:ext cx="1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7" name="Line 197">
                <a:extLst>
                  <a:ext uri="{FF2B5EF4-FFF2-40B4-BE49-F238E27FC236}">
                    <a16:creationId xmlns:a16="http://schemas.microsoft.com/office/drawing/2014/main" id="{12C97B5B-B2AC-4DC5-B615-E683D4218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3" y="1201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8" name="Line 198">
                <a:extLst>
                  <a:ext uri="{FF2B5EF4-FFF2-40B4-BE49-F238E27FC236}">
                    <a16:creationId xmlns:a16="http://schemas.microsoft.com/office/drawing/2014/main" id="{BD03F21D-B94E-4AA1-9089-94AB69C595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3" y="1230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9" name="Line 199">
                <a:extLst>
                  <a:ext uri="{FF2B5EF4-FFF2-40B4-BE49-F238E27FC236}">
                    <a16:creationId xmlns:a16="http://schemas.microsoft.com/office/drawing/2014/main" id="{F09AD770-922F-4A83-A1E5-F319B36AC5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3" y="1269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0" name="Line 200">
                <a:extLst>
                  <a:ext uri="{FF2B5EF4-FFF2-40B4-BE49-F238E27FC236}">
                    <a16:creationId xmlns:a16="http://schemas.microsoft.com/office/drawing/2014/main" id="{5EC47158-823A-47B0-BCDA-73F685F99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2" y="1298"/>
                <a:ext cx="1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1" name="Line 201">
                <a:extLst>
                  <a:ext uri="{FF2B5EF4-FFF2-40B4-BE49-F238E27FC236}">
                    <a16:creationId xmlns:a16="http://schemas.microsoft.com/office/drawing/2014/main" id="{BD1ECA14-2678-48A6-B200-E46382F17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2" y="1336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2" name="Line 202">
                <a:extLst>
                  <a:ext uri="{FF2B5EF4-FFF2-40B4-BE49-F238E27FC236}">
                    <a16:creationId xmlns:a16="http://schemas.microsoft.com/office/drawing/2014/main" id="{9724742F-BB67-4432-97AE-3FD0AAC3F8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2" y="1365"/>
                <a:ext cx="19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3" name="Line 203">
                <a:extLst>
                  <a:ext uri="{FF2B5EF4-FFF2-40B4-BE49-F238E27FC236}">
                    <a16:creationId xmlns:a16="http://schemas.microsoft.com/office/drawing/2014/main" id="{55540118-A549-4360-8F06-D77E5140E5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1" y="1404"/>
                <a:ext cx="1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4" name="Line 204">
                <a:extLst>
                  <a:ext uri="{FF2B5EF4-FFF2-40B4-BE49-F238E27FC236}">
                    <a16:creationId xmlns:a16="http://schemas.microsoft.com/office/drawing/2014/main" id="{893F25F9-A3E5-410E-BE43-353C50F7A5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1" y="1432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5" name="Line 205">
                <a:extLst>
                  <a:ext uri="{FF2B5EF4-FFF2-40B4-BE49-F238E27FC236}">
                    <a16:creationId xmlns:a16="http://schemas.microsoft.com/office/drawing/2014/main" id="{02F545FD-939C-4619-B106-388E9C282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1" y="1461"/>
                <a:ext cx="9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1" name="Group 206">
              <a:extLst>
                <a:ext uri="{FF2B5EF4-FFF2-40B4-BE49-F238E27FC236}">
                  <a16:creationId xmlns:a16="http://schemas.microsoft.com/office/drawing/2014/main" id="{3DAFE55B-F022-4B2C-9287-8684AE2219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5" y="816"/>
              <a:ext cx="4359" cy="3389"/>
              <a:chOff x="1065" y="816"/>
              <a:chExt cx="4359" cy="3389"/>
            </a:xfrm>
            <a:grpFill/>
          </p:grpSpPr>
          <p:sp>
            <p:nvSpPr>
              <p:cNvPr id="33" name="Line 207">
                <a:extLst>
                  <a:ext uri="{FF2B5EF4-FFF2-40B4-BE49-F238E27FC236}">
                    <a16:creationId xmlns:a16="http://schemas.microsoft.com/office/drawing/2014/main" id="{046A50A1-B1D5-4BC0-AC3D-FB203748A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0" y="1481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Line 208">
                <a:extLst>
                  <a:ext uri="{FF2B5EF4-FFF2-40B4-BE49-F238E27FC236}">
                    <a16:creationId xmlns:a16="http://schemas.microsoft.com/office/drawing/2014/main" id="{FD0ADAB0-4F55-4E83-B82E-F582FF455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0" y="1509"/>
                <a:ext cx="1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Line 209">
                <a:extLst>
                  <a:ext uri="{FF2B5EF4-FFF2-40B4-BE49-F238E27FC236}">
                    <a16:creationId xmlns:a16="http://schemas.microsoft.com/office/drawing/2014/main" id="{3FE0ED71-02DF-4858-B130-B0DE14974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0" y="1529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Line 210">
                <a:extLst>
                  <a:ext uri="{FF2B5EF4-FFF2-40B4-BE49-F238E27FC236}">
                    <a16:creationId xmlns:a16="http://schemas.microsoft.com/office/drawing/2014/main" id="{6FBD7EB9-94EB-4610-9D9A-3A03DA59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0" y="1548"/>
                <a:ext cx="1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Line 211">
                <a:extLst>
                  <a:ext uri="{FF2B5EF4-FFF2-40B4-BE49-F238E27FC236}">
                    <a16:creationId xmlns:a16="http://schemas.microsoft.com/office/drawing/2014/main" id="{145E7EC5-0CB5-4A0A-A893-4FD8385E7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1567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Line 212">
                <a:extLst>
                  <a:ext uri="{FF2B5EF4-FFF2-40B4-BE49-F238E27FC236}">
                    <a16:creationId xmlns:a16="http://schemas.microsoft.com/office/drawing/2014/main" id="{577E44AA-1D51-4DA8-B05D-5E0793ABE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1586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Line 213">
                <a:extLst>
                  <a:ext uri="{FF2B5EF4-FFF2-40B4-BE49-F238E27FC236}">
                    <a16:creationId xmlns:a16="http://schemas.microsoft.com/office/drawing/2014/main" id="{1B02E8B8-A545-4112-876E-1814D9EE4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9" y="1596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Line 214">
                <a:extLst>
                  <a:ext uri="{FF2B5EF4-FFF2-40B4-BE49-F238E27FC236}">
                    <a16:creationId xmlns:a16="http://schemas.microsoft.com/office/drawing/2014/main" id="{6EAA6A72-1A76-4D91-A736-9C2D44A60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8" y="1606"/>
                <a:ext cx="10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Line 215">
                <a:extLst>
                  <a:ext uri="{FF2B5EF4-FFF2-40B4-BE49-F238E27FC236}">
                    <a16:creationId xmlns:a16="http://schemas.microsoft.com/office/drawing/2014/main" id="{08FCBF60-CB26-44FE-B463-05F30D2A6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8" y="1615"/>
                <a:ext cx="1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Line 216">
                <a:extLst>
                  <a:ext uri="{FF2B5EF4-FFF2-40B4-BE49-F238E27FC236}">
                    <a16:creationId xmlns:a16="http://schemas.microsoft.com/office/drawing/2014/main" id="{A6849CCA-D383-4008-8DCF-E543962653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8" y="1615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Line 217">
                <a:extLst>
                  <a:ext uri="{FF2B5EF4-FFF2-40B4-BE49-F238E27FC236}">
                    <a16:creationId xmlns:a16="http://schemas.microsoft.com/office/drawing/2014/main" id="{29E7B783-B678-4930-A860-75CEC32B19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27" y="1615"/>
                <a:ext cx="2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Line 218">
                <a:extLst>
                  <a:ext uri="{FF2B5EF4-FFF2-40B4-BE49-F238E27FC236}">
                    <a16:creationId xmlns:a16="http://schemas.microsoft.com/office/drawing/2014/main" id="{D3C074BE-8717-4E70-A08E-4B52240E7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7" y="1615"/>
                <a:ext cx="1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" name="Line 219">
                <a:extLst>
                  <a:ext uri="{FF2B5EF4-FFF2-40B4-BE49-F238E27FC236}">
                    <a16:creationId xmlns:a16="http://schemas.microsoft.com/office/drawing/2014/main" id="{64C63B8E-8AB1-485C-B33A-1CCC36C04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47" y="1606"/>
                <a:ext cx="9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" name="Line 220">
                <a:extLst>
                  <a:ext uri="{FF2B5EF4-FFF2-40B4-BE49-F238E27FC236}">
                    <a16:creationId xmlns:a16="http://schemas.microsoft.com/office/drawing/2014/main" id="{C6030C8F-E5B5-403A-8D8F-61F3DB941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6" y="1596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" name="Line 221">
                <a:extLst>
                  <a:ext uri="{FF2B5EF4-FFF2-40B4-BE49-F238E27FC236}">
                    <a16:creationId xmlns:a16="http://schemas.microsoft.com/office/drawing/2014/main" id="{BD42934C-99F3-4A4E-B09C-72B5E96B4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66" y="1586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Line 222">
                <a:extLst>
                  <a:ext uri="{FF2B5EF4-FFF2-40B4-BE49-F238E27FC236}">
                    <a16:creationId xmlns:a16="http://schemas.microsoft.com/office/drawing/2014/main" id="{7258DDED-D491-4750-A811-894FF4A86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76" y="1567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" name="Line 223">
                <a:extLst>
                  <a:ext uri="{FF2B5EF4-FFF2-40B4-BE49-F238E27FC236}">
                    <a16:creationId xmlns:a16="http://schemas.microsoft.com/office/drawing/2014/main" id="{7A57E34B-F0D1-44FC-B71D-D53ECE088D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76" y="1548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Line 224">
                <a:extLst>
                  <a:ext uri="{FF2B5EF4-FFF2-40B4-BE49-F238E27FC236}">
                    <a16:creationId xmlns:a16="http://schemas.microsoft.com/office/drawing/2014/main" id="{04C27FCB-9147-4893-8627-F23A77EBA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85" y="1529"/>
                <a:ext cx="1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Line 225">
                <a:extLst>
                  <a:ext uri="{FF2B5EF4-FFF2-40B4-BE49-F238E27FC236}">
                    <a16:creationId xmlns:a16="http://schemas.microsoft.com/office/drawing/2014/main" id="{5120E550-8D96-4016-B291-3A5F850CA6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4" y="1509"/>
                <a:ext cx="1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" name="Line 226">
                <a:extLst>
                  <a:ext uri="{FF2B5EF4-FFF2-40B4-BE49-F238E27FC236}">
                    <a16:creationId xmlns:a16="http://schemas.microsoft.com/office/drawing/2014/main" id="{FF3C58A7-9AD2-438E-A41A-9EA0528BA9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4" y="1481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3" name="Line 227">
                <a:extLst>
                  <a:ext uri="{FF2B5EF4-FFF2-40B4-BE49-F238E27FC236}">
                    <a16:creationId xmlns:a16="http://schemas.microsoft.com/office/drawing/2014/main" id="{88789C0C-C24F-44ED-A49F-07A0158AC1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4" y="1461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" name="Line 228">
                <a:extLst>
                  <a:ext uri="{FF2B5EF4-FFF2-40B4-BE49-F238E27FC236}">
                    <a16:creationId xmlns:a16="http://schemas.microsoft.com/office/drawing/2014/main" id="{277AB5E6-ACB0-4E26-8711-FE4DE7DFD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24" y="1432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5" name="Line 229">
                <a:extLst>
                  <a:ext uri="{FF2B5EF4-FFF2-40B4-BE49-F238E27FC236}">
                    <a16:creationId xmlns:a16="http://schemas.microsoft.com/office/drawing/2014/main" id="{9650064D-4979-4EAA-BA30-0DF8A9EF08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3" y="1404"/>
                <a:ext cx="1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6" name="Line 230">
                <a:extLst>
                  <a:ext uri="{FF2B5EF4-FFF2-40B4-BE49-F238E27FC236}">
                    <a16:creationId xmlns:a16="http://schemas.microsoft.com/office/drawing/2014/main" id="{23DCE143-9B57-4089-A383-AC7A831D2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3" y="1365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7" name="Line 231">
                <a:extLst>
                  <a:ext uri="{FF2B5EF4-FFF2-40B4-BE49-F238E27FC236}">
                    <a16:creationId xmlns:a16="http://schemas.microsoft.com/office/drawing/2014/main" id="{6A1F14FD-EA83-4B9F-9433-88D6C442E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43" y="1336"/>
                <a:ext cx="1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" name="Line 232">
                <a:extLst>
                  <a:ext uri="{FF2B5EF4-FFF2-40B4-BE49-F238E27FC236}">
                    <a16:creationId xmlns:a16="http://schemas.microsoft.com/office/drawing/2014/main" id="{3070C321-50E5-453B-80BF-37438DB22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2" y="1298"/>
                <a:ext cx="1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9" name="Line 233">
                <a:extLst>
                  <a:ext uri="{FF2B5EF4-FFF2-40B4-BE49-F238E27FC236}">
                    <a16:creationId xmlns:a16="http://schemas.microsoft.com/office/drawing/2014/main" id="{C991C242-619B-4485-9C3D-D1CB1E7E47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2" y="1269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0" name="Line 234">
                <a:extLst>
                  <a:ext uri="{FF2B5EF4-FFF2-40B4-BE49-F238E27FC236}">
                    <a16:creationId xmlns:a16="http://schemas.microsoft.com/office/drawing/2014/main" id="{2BCCF2CF-72C1-471E-9392-F92857570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2" y="1230"/>
                <a:ext cx="9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1" name="Line 235">
                <a:extLst>
                  <a:ext uri="{FF2B5EF4-FFF2-40B4-BE49-F238E27FC236}">
                    <a16:creationId xmlns:a16="http://schemas.microsoft.com/office/drawing/2014/main" id="{4D2E0F3D-9B32-4004-898F-A2EA69FEF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1" y="1201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2" name="Line 236">
                <a:extLst>
                  <a:ext uri="{FF2B5EF4-FFF2-40B4-BE49-F238E27FC236}">
                    <a16:creationId xmlns:a16="http://schemas.microsoft.com/office/drawing/2014/main" id="{382D3BBF-46C6-4763-BAC4-414A6AA81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1" y="1173"/>
                <a:ext cx="1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3" name="Line 237">
                <a:extLst>
                  <a:ext uri="{FF2B5EF4-FFF2-40B4-BE49-F238E27FC236}">
                    <a16:creationId xmlns:a16="http://schemas.microsoft.com/office/drawing/2014/main" id="{062C207E-F2A5-4EFB-BC40-D00433C212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1" y="1134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4" name="Line 238">
                <a:extLst>
                  <a:ext uri="{FF2B5EF4-FFF2-40B4-BE49-F238E27FC236}">
                    <a16:creationId xmlns:a16="http://schemas.microsoft.com/office/drawing/2014/main" id="{E3DC4B9E-C67A-4BE5-B4E2-42989EE9E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1" y="1096"/>
                <a:ext cx="19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5" name="Line 239">
                <a:extLst>
                  <a:ext uri="{FF2B5EF4-FFF2-40B4-BE49-F238E27FC236}">
                    <a16:creationId xmlns:a16="http://schemas.microsoft.com/office/drawing/2014/main" id="{591074E4-60C6-4FD2-8042-11A043071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20" y="1067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" name="Line 240">
                <a:extLst>
                  <a:ext uri="{FF2B5EF4-FFF2-40B4-BE49-F238E27FC236}">
                    <a16:creationId xmlns:a16="http://schemas.microsoft.com/office/drawing/2014/main" id="{B5E5DC12-A972-4F85-9A00-25EF47C5F3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20" y="1038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7" name="Line 241">
                <a:extLst>
                  <a:ext uri="{FF2B5EF4-FFF2-40B4-BE49-F238E27FC236}">
                    <a16:creationId xmlns:a16="http://schemas.microsoft.com/office/drawing/2014/main" id="{E5D9D15B-3874-48A7-9FAA-5380639DE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0" y="1009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8" name="Line 242">
                <a:extLst>
                  <a:ext uri="{FF2B5EF4-FFF2-40B4-BE49-F238E27FC236}">
                    <a16:creationId xmlns:a16="http://schemas.microsoft.com/office/drawing/2014/main" id="{EEA1043A-1196-4C01-9A8B-1111E676E7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9" y="980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" name="Line 243">
                <a:extLst>
                  <a:ext uri="{FF2B5EF4-FFF2-40B4-BE49-F238E27FC236}">
                    <a16:creationId xmlns:a16="http://schemas.microsoft.com/office/drawing/2014/main" id="{56D225BF-761C-4DF2-BCA3-87F288DCD4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9" y="961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0" name="Line 244">
                <a:extLst>
                  <a:ext uri="{FF2B5EF4-FFF2-40B4-BE49-F238E27FC236}">
                    <a16:creationId xmlns:a16="http://schemas.microsoft.com/office/drawing/2014/main" id="{219CDE89-2882-47C3-AB67-BFBCD8F55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9" y="942"/>
                <a:ext cx="1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1" name="Line 245">
                <a:extLst>
                  <a:ext uri="{FF2B5EF4-FFF2-40B4-BE49-F238E27FC236}">
                    <a16:creationId xmlns:a16="http://schemas.microsoft.com/office/drawing/2014/main" id="{DC6E29C0-12FA-4D08-83D4-2D0F6AB4F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68" y="913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" name="Line 246">
                <a:extLst>
                  <a:ext uri="{FF2B5EF4-FFF2-40B4-BE49-F238E27FC236}">
                    <a16:creationId xmlns:a16="http://schemas.microsoft.com/office/drawing/2014/main" id="{562CA3D3-9718-477D-8866-95D95E2A8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78" y="893"/>
                <a:ext cx="1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" name="Line 247">
                <a:extLst>
                  <a:ext uri="{FF2B5EF4-FFF2-40B4-BE49-F238E27FC236}">
                    <a16:creationId xmlns:a16="http://schemas.microsoft.com/office/drawing/2014/main" id="{72CE7117-7C19-4DF8-B28D-39CC483F0A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78" y="884"/>
                <a:ext cx="9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" name="Line 248">
                <a:extLst>
                  <a:ext uri="{FF2B5EF4-FFF2-40B4-BE49-F238E27FC236}">
                    <a16:creationId xmlns:a16="http://schemas.microsoft.com/office/drawing/2014/main" id="{BA2459E4-C895-4AE4-92F4-2F7C4B7E9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87" y="865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7" name="Line 249">
                <a:extLst>
                  <a:ext uri="{FF2B5EF4-FFF2-40B4-BE49-F238E27FC236}">
                    <a16:creationId xmlns:a16="http://schemas.microsoft.com/office/drawing/2014/main" id="{01A34127-8C04-4434-815C-52D71DF9C2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97" y="85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9" name="Line 250">
                <a:extLst>
                  <a:ext uri="{FF2B5EF4-FFF2-40B4-BE49-F238E27FC236}">
                    <a16:creationId xmlns:a16="http://schemas.microsoft.com/office/drawing/2014/main" id="{2082B73A-441E-4D6B-A006-53586702E5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855"/>
                <a:ext cx="1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0" name="Line 251">
                <a:extLst>
                  <a:ext uri="{FF2B5EF4-FFF2-40B4-BE49-F238E27FC236}">
                    <a16:creationId xmlns:a16="http://schemas.microsoft.com/office/drawing/2014/main" id="{AC3B87B0-D086-4857-BF36-C192FEEC1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7" y="845"/>
                <a:ext cx="1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1" name="Line 252">
                <a:extLst>
                  <a:ext uri="{FF2B5EF4-FFF2-40B4-BE49-F238E27FC236}">
                    <a16:creationId xmlns:a16="http://schemas.microsoft.com/office/drawing/2014/main" id="{94C0D44D-80FE-4B65-B7E2-5A52F7B56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6" y="845"/>
                <a:ext cx="9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2" name="Line 253">
                <a:extLst>
                  <a:ext uri="{FF2B5EF4-FFF2-40B4-BE49-F238E27FC236}">
                    <a16:creationId xmlns:a16="http://schemas.microsoft.com/office/drawing/2014/main" id="{6F38C1FA-B8F7-4EDE-83F5-C8F131BB92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5" y="845"/>
                <a:ext cx="1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3" name="Line 254">
                <a:extLst>
                  <a:ext uri="{FF2B5EF4-FFF2-40B4-BE49-F238E27FC236}">
                    <a16:creationId xmlns:a16="http://schemas.microsoft.com/office/drawing/2014/main" id="{6303E3DF-CFA9-49C4-A6EA-8A73B7836B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5" y="84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4" name="Line 255">
                <a:extLst>
                  <a:ext uri="{FF2B5EF4-FFF2-40B4-BE49-F238E27FC236}">
                    <a16:creationId xmlns:a16="http://schemas.microsoft.com/office/drawing/2014/main" id="{1A28F7E3-1234-432E-96F2-A178D7724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5" y="85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" name="Line 256">
                <a:extLst>
                  <a:ext uri="{FF2B5EF4-FFF2-40B4-BE49-F238E27FC236}">
                    <a16:creationId xmlns:a16="http://schemas.microsoft.com/office/drawing/2014/main" id="{AE8F4E84-E35F-42B6-8837-015F9C0BCD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5" y="855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6" name="Line 257">
                <a:extLst>
                  <a:ext uri="{FF2B5EF4-FFF2-40B4-BE49-F238E27FC236}">
                    <a16:creationId xmlns:a16="http://schemas.microsoft.com/office/drawing/2014/main" id="{7F19A0B4-389C-4394-9106-B78632C54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4" y="865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" name="Line 258">
                <a:extLst>
                  <a:ext uri="{FF2B5EF4-FFF2-40B4-BE49-F238E27FC236}">
                    <a16:creationId xmlns:a16="http://schemas.microsoft.com/office/drawing/2014/main" id="{957D603D-D73E-4882-BD4D-15D3E4211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4" y="884"/>
                <a:ext cx="20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" name="Line 259">
                <a:extLst>
                  <a:ext uri="{FF2B5EF4-FFF2-40B4-BE49-F238E27FC236}">
                    <a16:creationId xmlns:a16="http://schemas.microsoft.com/office/drawing/2014/main" id="{350F8B16-F495-4E86-8399-66FEC89A4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4" y="893"/>
                <a:ext cx="9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" name="Line 260">
                <a:extLst>
                  <a:ext uri="{FF2B5EF4-FFF2-40B4-BE49-F238E27FC236}">
                    <a16:creationId xmlns:a16="http://schemas.microsoft.com/office/drawing/2014/main" id="{E2AE09A4-162B-4D3B-BFDE-F13ADD863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3" y="913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0" name="Line 261">
                <a:extLst>
                  <a:ext uri="{FF2B5EF4-FFF2-40B4-BE49-F238E27FC236}">
                    <a16:creationId xmlns:a16="http://schemas.microsoft.com/office/drawing/2014/main" id="{3E1B5280-BF91-4409-A296-7162C41AD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3" y="942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" name="Line 262">
                <a:extLst>
                  <a:ext uri="{FF2B5EF4-FFF2-40B4-BE49-F238E27FC236}">
                    <a16:creationId xmlns:a16="http://schemas.microsoft.com/office/drawing/2014/main" id="{2CF6CE6B-E8DE-4ADA-8CF2-34F1695085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3" y="961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" name="Line 263">
                <a:extLst>
                  <a:ext uri="{FF2B5EF4-FFF2-40B4-BE49-F238E27FC236}">
                    <a16:creationId xmlns:a16="http://schemas.microsoft.com/office/drawing/2014/main" id="{284C772C-52A3-4A4B-95DE-FF3DEECC3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2" y="980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3" name="Line 264">
                <a:extLst>
                  <a:ext uri="{FF2B5EF4-FFF2-40B4-BE49-F238E27FC236}">
                    <a16:creationId xmlns:a16="http://schemas.microsoft.com/office/drawing/2014/main" id="{97242EC8-64E7-471A-BDB6-70FA61428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2" y="1009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" name="Line 265">
                <a:extLst>
                  <a:ext uri="{FF2B5EF4-FFF2-40B4-BE49-F238E27FC236}">
                    <a16:creationId xmlns:a16="http://schemas.microsoft.com/office/drawing/2014/main" id="{16D0EBEA-BFE2-4468-9159-82FBEAF28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2" y="1038"/>
                <a:ext cx="1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5" name="Line 266">
                <a:extLst>
                  <a:ext uri="{FF2B5EF4-FFF2-40B4-BE49-F238E27FC236}">
                    <a16:creationId xmlns:a16="http://schemas.microsoft.com/office/drawing/2014/main" id="{4102A3B3-CC05-444A-A2B0-F38B2C338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1" y="1067"/>
                <a:ext cx="10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6" name="Line 267">
                <a:extLst>
                  <a:ext uri="{FF2B5EF4-FFF2-40B4-BE49-F238E27FC236}">
                    <a16:creationId xmlns:a16="http://schemas.microsoft.com/office/drawing/2014/main" id="{8EB9F9D1-E938-452D-80B7-FB6DA8BB9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1" y="1105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" name="Line 268">
                <a:extLst>
                  <a:ext uri="{FF2B5EF4-FFF2-40B4-BE49-F238E27FC236}">
                    <a16:creationId xmlns:a16="http://schemas.microsoft.com/office/drawing/2014/main" id="{F7143F5E-4249-47CC-A97D-84775F15C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1" y="1134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8" name="Line 269">
                <a:extLst>
                  <a:ext uri="{FF2B5EF4-FFF2-40B4-BE49-F238E27FC236}">
                    <a16:creationId xmlns:a16="http://schemas.microsoft.com/office/drawing/2014/main" id="{BD5BC17D-3B74-4CED-A0DD-7EB7A59FBC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1" y="1173"/>
                <a:ext cx="9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9" name="Line 270">
                <a:extLst>
                  <a:ext uri="{FF2B5EF4-FFF2-40B4-BE49-F238E27FC236}">
                    <a16:creationId xmlns:a16="http://schemas.microsoft.com/office/drawing/2014/main" id="{4FA54C3F-6793-47C8-8547-15AB302F9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0" y="1201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0" name="Line 271">
                <a:extLst>
                  <a:ext uri="{FF2B5EF4-FFF2-40B4-BE49-F238E27FC236}">
                    <a16:creationId xmlns:a16="http://schemas.microsoft.com/office/drawing/2014/main" id="{88F9ED97-E34B-45F1-A89F-FD60EDB1C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1230"/>
                <a:ext cx="1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1" name="Line 272">
                <a:extLst>
                  <a:ext uri="{FF2B5EF4-FFF2-40B4-BE49-F238E27FC236}">
                    <a16:creationId xmlns:a16="http://schemas.microsoft.com/office/drawing/2014/main" id="{EC075413-CBDB-4693-AECC-289FF2E91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1269"/>
                <a:ext cx="1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2" name="Line 273">
                <a:extLst>
                  <a:ext uri="{FF2B5EF4-FFF2-40B4-BE49-F238E27FC236}">
                    <a16:creationId xmlns:a16="http://schemas.microsoft.com/office/drawing/2014/main" id="{1E4F09B3-8AEF-4750-A2C6-6E6FE571E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9" y="1298"/>
                <a:ext cx="10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3" name="Line 274">
                <a:extLst>
                  <a:ext uri="{FF2B5EF4-FFF2-40B4-BE49-F238E27FC236}">
                    <a16:creationId xmlns:a16="http://schemas.microsoft.com/office/drawing/2014/main" id="{F6236EE6-310D-4D29-82C3-CC2C00851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9" y="1336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4" name="Line 275">
                <a:extLst>
                  <a:ext uri="{FF2B5EF4-FFF2-40B4-BE49-F238E27FC236}">
                    <a16:creationId xmlns:a16="http://schemas.microsoft.com/office/drawing/2014/main" id="{AB66799F-9C35-4696-808D-65D5E4DD5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9" y="1365"/>
                <a:ext cx="9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5" name="Line 276">
                <a:extLst>
                  <a:ext uri="{FF2B5EF4-FFF2-40B4-BE49-F238E27FC236}">
                    <a16:creationId xmlns:a16="http://schemas.microsoft.com/office/drawing/2014/main" id="{4D00B5F6-453B-4803-9A12-280DBB6A4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8" y="1404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" name="Line 277">
                <a:extLst>
                  <a:ext uri="{FF2B5EF4-FFF2-40B4-BE49-F238E27FC236}">
                    <a16:creationId xmlns:a16="http://schemas.microsoft.com/office/drawing/2014/main" id="{FCD4B423-1715-477D-BE75-EF09A408F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8" y="1432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" name="Line 278">
                <a:extLst>
                  <a:ext uri="{FF2B5EF4-FFF2-40B4-BE49-F238E27FC236}">
                    <a16:creationId xmlns:a16="http://schemas.microsoft.com/office/drawing/2014/main" id="{EE6285E4-510B-4A31-ABEA-F80E7B0E20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8" y="1461"/>
                <a:ext cx="1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" name="Line 279">
                <a:extLst>
                  <a:ext uri="{FF2B5EF4-FFF2-40B4-BE49-F238E27FC236}">
                    <a16:creationId xmlns:a16="http://schemas.microsoft.com/office/drawing/2014/main" id="{926AB722-0C50-444E-B616-1EBD04B5AF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8" y="1481"/>
                <a:ext cx="19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9" name="Line 280">
                <a:extLst>
                  <a:ext uri="{FF2B5EF4-FFF2-40B4-BE49-F238E27FC236}">
                    <a16:creationId xmlns:a16="http://schemas.microsoft.com/office/drawing/2014/main" id="{C48CB148-DBB7-4762-A240-389BCD72E4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7" y="1509"/>
                <a:ext cx="9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0" name="Line 281">
                <a:extLst>
                  <a:ext uri="{FF2B5EF4-FFF2-40B4-BE49-F238E27FC236}">
                    <a16:creationId xmlns:a16="http://schemas.microsoft.com/office/drawing/2014/main" id="{0BBB16EB-3CA5-4406-80B4-1F028D11BA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6" y="1529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1" name="Line 282">
                <a:extLst>
                  <a:ext uri="{FF2B5EF4-FFF2-40B4-BE49-F238E27FC236}">
                    <a16:creationId xmlns:a16="http://schemas.microsoft.com/office/drawing/2014/main" id="{50E5A53A-5C3D-4C41-A9A2-932E3B42D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6" y="1548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2" name="Line 283">
                <a:extLst>
                  <a:ext uri="{FF2B5EF4-FFF2-40B4-BE49-F238E27FC236}">
                    <a16:creationId xmlns:a16="http://schemas.microsoft.com/office/drawing/2014/main" id="{5B80A551-76D1-47D6-8C1B-457F98623E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1567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3" name="Line 284">
                <a:extLst>
                  <a:ext uri="{FF2B5EF4-FFF2-40B4-BE49-F238E27FC236}">
                    <a16:creationId xmlns:a16="http://schemas.microsoft.com/office/drawing/2014/main" id="{80489F07-531B-45C8-A2ED-CD986636DD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6" y="1586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4" name="Line 285">
                <a:extLst>
                  <a:ext uri="{FF2B5EF4-FFF2-40B4-BE49-F238E27FC236}">
                    <a16:creationId xmlns:a16="http://schemas.microsoft.com/office/drawing/2014/main" id="{E66D9773-F743-4606-A6E2-BD5F20C9B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5" y="1596"/>
                <a:ext cx="1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5" name="Line 286">
                <a:extLst>
                  <a:ext uri="{FF2B5EF4-FFF2-40B4-BE49-F238E27FC236}">
                    <a16:creationId xmlns:a16="http://schemas.microsoft.com/office/drawing/2014/main" id="{99371791-9AFA-4060-9700-7E4D49A54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5" y="1606"/>
                <a:ext cx="20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6" name="Line 287">
                <a:extLst>
                  <a:ext uri="{FF2B5EF4-FFF2-40B4-BE49-F238E27FC236}">
                    <a16:creationId xmlns:a16="http://schemas.microsoft.com/office/drawing/2014/main" id="{00436F11-DA88-4F0A-879B-7C69DC86C1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5" y="1615"/>
                <a:ext cx="9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7" name="Line 288">
                <a:extLst>
                  <a:ext uri="{FF2B5EF4-FFF2-40B4-BE49-F238E27FC236}">
                    <a16:creationId xmlns:a16="http://schemas.microsoft.com/office/drawing/2014/main" id="{787A0AE3-A068-4234-96B4-3FEB0FC23F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4" y="1615"/>
                <a:ext cx="1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8" name="Line 289">
                <a:extLst>
                  <a:ext uri="{FF2B5EF4-FFF2-40B4-BE49-F238E27FC236}">
                    <a16:creationId xmlns:a16="http://schemas.microsoft.com/office/drawing/2014/main" id="{AB234B38-BF99-4C0F-B68A-391F655C9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24" y="161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9" name="Line 290">
                <a:extLst>
                  <a:ext uri="{FF2B5EF4-FFF2-40B4-BE49-F238E27FC236}">
                    <a16:creationId xmlns:a16="http://schemas.microsoft.com/office/drawing/2014/main" id="{A5E14B4D-F97B-45C1-9F62-50BDE7EBB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4" y="1615"/>
                <a:ext cx="9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0" name="Line 291">
                <a:extLst>
                  <a:ext uri="{FF2B5EF4-FFF2-40B4-BE49-F238E27FC236}">
                    <a16:creationId xmlns:a16="http://schemas.microsoft.com/office/drawing/2014/main" id="{FBBC8464-7430-43C2-AA64-E52EEFFE7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43" y="1606"/>
                <a:ext cx="10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1" name="Line 292">
                <a:extLst>
                  <a:ext uri="{FF2B5EF4-FFF2-40B4-BE49-F238E27FC236}">
                    <a16:creationId xmlns:a16="http://schemas.microsoft.com/office/drawing/2014/main" id="{7A6817D5-9799-469B-9895-CD5C821D3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53" y="1596"/>
                <a:ext cx="1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2" name="Line 293">
                <a:extLst>
                  <a:ext uri="{FF2B5EF4-FFF2-40B4-BE49-F238E27FC236}">
                    <a16:creationId xmlns:a16="http://schemas.microsoft.com/office/drawing/2014/main" id="{BA67A220-64C2-46A9-9E13-DA384E0761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53" y="1586"/>
                <a:ext cx="1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" name="Line 294">
                <a:extLst>
                  <a:ext uri="{FF2B5EF4-FFF2-40B4-BE49-F238E27FC236}">
                    <a16:creationId xmlns:a16="http://schemas.microsoft.com/office/drawing/2014/main" id="{B8053730-A006-4FA4-AFC5-47F5C48EE5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72" y="1567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" name="Line 295">
                <a:extLst>
                  <a:ext uri="{FF2B5EF4-FFF2-40B4-BE49-F238E27FC236}">
                    <a16:creationId xmlns:a16="http://schemas.microsoft.com/office/drawing/2014/main" id="{7C4EA0A8-FA68-4E56-860C-DA19FAF91B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2" y="1548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" name="Line 296">
                <a:extLst>
                  <a:ext uri="{FF2B5EF4-FFF2-40B4-BE49-F238E27FC236}">
                    <a16:creationId xmlns:a16="http://schemas.microsoft.com/office/drawing/2014/main" id="{13166FD7-6E3C-447C-81CF-D46E1B5865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2" y="1529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" name="Line 297">
                <a:extLst>
                  <a:ext uri="{FF2B5EF4-FFF2-40B4-BE49-F238E27FC236}">
                    <a16:creationId xmlns:a16="http://schemas.microsoft.com/office/drawing/2014/main" id="{690D6E47-2278-4F0E-9C9B-210211519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2" y="1509"/>
                <a:ext cx="9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7" name="Line 298">
                <a:extLst>
                  <a:ext uri="{FF2B5EF4-FFF2-40B4-BE49-F238E27FC236}">
                    <a16:creationId xmlns:a16="http://schemas.microsoft.com/office/drawing/2014/main" id="{7A2AC95F-8B42-4111-80BC-4975A30F06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01" y="1481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8" name="Line 299">
                <a:extLst>
                  <a:ext uri="{FF2B5EF4-FFF2-40B4-BE49-F238E27FC236}">
                    <a16:creationId xmlns:a16="http://schemas.microsoft.com/office/drawing/2014/main" id="{13A7D31D-7596-42D7-BCEE-A5FEB414B4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461"/>
                <a:ext cx="1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9" name="Line 300">
                <a:extLst>
                  <a:ext uri="{FF2B5EF4-FFF2-40B4-BE49-F238E27FC236}">
                    <a16:creationId xmlns:a16="http://schemas.microsoft.com/office/drawing/2014/main" id="{F7B2006A-642E-4173-9E02-CE4FB12F91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1" y="1432"/>
                <a:ext cx="1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0" name="Line 301">
                <a:extLst>
                  <a:ext uri="{FF2B5EF4-FFF2-40B4-BE49-F238E27FC236}">
                    <a16:creationId xmlns:a16="http://schemas.microsoft.com/office/drawing/2014/main" id="{63D6CEE5-E7EB-442E-B1E8-AE060AD1F6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0" y="1404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1" name="Line 302">
                <a:extLst>
                  <a:ext uri="{FF2B5EF4-FFF2-40B4-BE49-F238E27FC236}">
                    <a16:creationId xmlns:a16="http://schemas.microsoft.com/office/drawing/2014/main" id="{EA356D19-452E-4F44-B94C-E4B77ACC70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0" y="1365"/>
                <a:ext cx="1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2" name="Line 303">
                <a:extLst>
                  <a:ext uri="{FF2B5EF4-FFF2-40B4-BE49-F238E27FC236}">
                    <a16:creationId xmlns:a16="http://schemas.microsoft.com/office/drawing/2014/main" id="{C6858E10-229D-40B8-B95F-5DA4E7EAD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0" y="1336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" name="Line 304">
                <a:extLst>
                  <a:ext uri="{FF2B5EF4-FFF2-40B4-BE49-F238E27FC236}">
                    <a16:creationId xmlns:a16="http://schemas.microsoft.com/office/drawing/2014/main" id="{18332B14-77B4-43EC-9A60-E319D48FB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9" y="1298"/>
                <a:ext cx="10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4" name="Line 305">
                <a:extLst>
                  <a:ext uri="{FF2B5EF4-FFF2-40B4-BE49-F238E27FC236}">
                    <a16:creationId xmlns:a16="http://schemas.microsoft.com/office/drawing/2014/main" id="{1894EEB5-E451-49D0-A716-DA138576E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9" y="1269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5" name="Line 306">
                <a:extLst>
                  <a:ext uri="{FF2B5EF4-FFF2-40B4-BE49-F238E27FC236}">
                    <a16:creationId xmlns:a16="http://schemas.microsoft.com/office/drawing/2014/main" id="{AEAE2835-59B3-46D9-BAAC-B31BCDF2B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9" y="1230"/>
                <a:ext cx="1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6" name="Line 307">
                <a:extLst>
                  <a:ext uri="{FF2B5EF4-FFF2-40B4-BE49-F238E27FC236}">
                    <a16:creationId xmlns:a16="http://schemas.microsoft.com/office/drawing/2014/main" id="{1F31BE16-B19A-44F7-A20C-778D12956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9" y="1201"/>
                <a:ext cx="1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7" name="Line 308">
                <a:extLst>
                  <a:ext uri="{FF2B5EF4-FFF2-40B4-BE49-F238E27FC236}">
                    <a16:creationId xmlns:a16="http://schemas.microsoft.com/office/drawing/2014/main" id="{D31FA2F1-4771-4FE3-8FCF-216D518D3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8" y="1173"/>
                <a:ext cx="9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8" name="Line 309">
                <a:extLst>
                  <a:ext uri="{FF2B5EF4-FFF2-40B4-BE49-F238E27FC236}">
                    <a16:creationId xmlns:a16="http://schemas.microsoft.com/office/drawing/2014/main" id="{DC4F9E33-C4DF-4BF0-AABD-365FA651B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97" y="1134"/>
                <a:ext cx="1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9" name="Line 310">
                <a:extLst>
                  <a:ext uri="{FF2B5EF4-FFF2-40B4-BE49-F238E27FC236}">
                    <a16:creationId xmlns:a16="http://schemas.microsoft.com/office/drawing/2014/main" id="{AE72B29B-E475-4F92-8CDD-5C0AD473F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97" y="1096"/>
                <a:ext cx="10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0" name="Line 311">
                <a:extLst>
                  <a:ext uri="{FF2B5EF4-FFF2-40B4-BE49-F238E27FC236}">
                    <a16:creationId xmlns:a16="http://schemas.microsoft.com/office/drawing/2014/main" id="{859DB6DD-0ECE-4232-86A9-EFE01B7AD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07" y="1067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1" name="Line 312">
                <a:extLst>
                  <a:ext uri="{FF2B5EF4-FFF2-40B4-BE49-F238E27FC236}">
                    <a16:creationId xmlns:a16="http://schemas.microsoft.com/office/drawing/2014/main" id="{D1DD0ABB-5E8D-493A-ADB9-1490AC7105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17" y="1038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2" name="Line 313">
                <a:extLst>
                  <a:ext uri="{FF2B5EF4-FFF2-40B4-BE49-F238E27FC236}">
                    <a16:creationId xmlns:a16="http://schemas.microsoft.com/office/drawing/2014/main" id="{92C2969D-698E-4AA1-BEB1-6EF66FBFAF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26" y="1009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3" name="Line 314">
                <a:extLst>
                  <a:ext uri="{FF2B5EF4-FFF2-40B4-BE49-F238E27FC236}">
                    <a16:creationId xmlns:a16="http://schemas.microsoft.com/office/drawing/2014/main" id="{C30AA6A5-CB6E-4100-B193-25BD2AC91F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26" y="980"/>
                <a:ext cx="2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4" name="Line 315">
                <a:extLst>
                  <a:ext uri="{FF2B5EF4-FFF2-40B4-BE49-F238E27FC236}">
                    <a16:creationId xmlns:a16="http://schemas.microsoft.com/office/drawing/2014/main" id="{1BF85CF6-9A34-43A1-A0E0-78418EFD3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6" y="961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5" name="Line 316">
                <a:extLst>
                  <a:ext uri="{FF2B5EF4-FFF2-40B4-BE49-F238E27FC236}">
                    <a16:creationId xmlns:a16="http://schemas.microsoft.com/office/drawing/2014/main" id="{1F710D2D-CB8D-4B49-8344-FFD8D80134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5" y="942"/>
                <a:ext cx="1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6" name="Line 317">
                <a:extLst>
                  <a:ext uri="{FF2B5EF4-FFF2-40B4-BE49-F238E27FC236}">
                    <a16:creationId xmlns:a16="http://schemas.microsoft.com/office/drawing/2014/main" id="{CB200E21-6807-4BF6-89D8-03B547539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5" y="913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7" name="Line 318">
                <a:extLst>
                  <a:ext uri="{FF2B5EF4-FFF2-40B4-BE49-F238E27FC236}">
                    <a16:creationId xmlns:a16="http://schemas.microsoft.com/office/drawing/2014/main" id="{35C2E6B9-FF99-4B42-A06A-16E9F9478E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65" y="893"/>
                <a:ext cx="9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8" name="Line 319">
                <a:extLst>
                  <a:ext uri="{FF2B5EF4-FFF2-40B4-BE49-F238E27FC236}">
                    <a16:creationId xmlns:a16="http://schemas.microsoft.com/office/drawing/2014/main" id="{3E33C65D-B8B4-488D-965A-DA6C3C439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4" y="884"/>
                <a:ext cx="10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9" name="Line 320">
                <a:extLst>
                  <a:ext uri="{FF2B5EF4-FFF2-40B4-BE49-F238E27FC236}">
                    <a16:creationId xmlns:a16="http://schemas.microsoft.com/office/drawing/2014/main" id="{160FAE90-F5D2-45FE-BAB5-0B8D43238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4" y="865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0" name="Line 321">
                <a:extLst>
                  <a:ext uri="{FF2B5EF4-FFF2-40B4-BE49-F238E27FC236}">
                    <a16:creationId xmlns:a16="http://schemas.microsoft.com/office/drawing/2014/main" id="{08A736C0-8A02-4FE9-BEEB-10ADC20293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4" y="855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1" name="Line 322">
                <a:extLst>
                  <a:ext uri="{FF2B5EF4-FFF2-40B4-BE49-F238E27FC236}">
                    <a16:creationId xmlns:a16="http://schemas.microsoft.com/office/drawing/2014/main" id="{E4EF321D-1275-452D-81A4-C7D8AFE0B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3" y="85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2" name="Line 323">
                <a:extLst>
                  <a:ext uri="{FF2B5EF4-FFF2-40B4-BE49-F238E27FC236}">
                    <a16:creationId xmlns:a16="http://schemas.microsoft.com/office/drawing/2014/main" id="{315A6470-F7AA-4158-9FD3-0D2B2ED93B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3" y="845"/>
                <a:ext cx="1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3" name="Line 324">
                <a:extLst>
                  <a:ext uri="{FF2B5EF4-FFF2-40B4-BE49-F238E27FC236}">
                    <a16:creationId xmlns:a16="http://schemas.microsoft.com/office/drawing/2014/main" id="{8DFC9FD6-449C-4941-BE4E-E08953C6FA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3" y="845"/>
                <a:ext cx="10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4" name="Line 325">
                <a:extLst>
                  <a:ext uri="{FF2B5EF4-FFF2-40B4-BE49-F238E27FC236}">
                    <a16:creationId xmlns:a16="http://schemas.microsoft.com/office/drawing/2014/main" id="{AC2F095E-2D2B-4E1D-8E18-3629D1EE58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3" y="845"/>
                <a:ext cx="9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5" name="Line 326">
                <a:extLst>
                  <a:ext uri="{FF2B5EF4-FFF2-40B4-BE49-F238E27FC236}">
                    <a16:creationId xmlns:a16="http://schemas.microsoft.com/office/drawing/2014/main" id="{F4B4250B-06D7-4846-85D8-BE03A59B0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2" y="84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6" name="Line 327">
                <a:extLst>
                  <a:ext uri="{FF2B5EF4-FFF2-40B4-BE49-F238E27FC236}">
                    <a16:creationId xmlns:a16="http://schemas.microsoft.com/office/drawing/2014/main" id="{6B850355-3FAD-4849-AB42-AD4618ADB8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2" y="855"/>
                <a:ext cx="9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7" name="Line 328">
                <a:extLst>
                  <a:ext uri="{FF2B5EF4-FFF2-40B4-BE49-F238E27FC236}">
                    <a16:creationId xmlns:a16="http://schemas.microsoft.com/office/drawing/2014/main" id="{E01DB092-216B-48A3-9987-6B6BE6FDFF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1" y="85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8" name="Line 329">
                <a:extLst>
                  <a:ext uri="{FF2B5EF4-FFF2-40B4-BE49-F238E27FC236}">
                    <a16:creationId xmlns:a16="http://schemas.microsoft.com/office/drawing/2014/main" id="{310E1CF6-A8FF-4B3E-A5F7-6DD543E276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1" y="865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9" name="Line 330">
                <a:extLst>
                  <a:ext uri="{FF2B5EF4-FFF2-40B4-BE49-F238E27FC236}">
                    <a16:creationId xmlns:a16="http://schemas.microsoft.com/office/drawing/2014/main" id="{7BE99D39-7C60-4909-8E32-FBC606F51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1" y="884"/>
                <a:ext cx="1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0" name="Line 331">
                <a:extLst>
                  <a:ext uri="{FF2B5EF4-FFF2-40B4-BE49-F238E27FC236}">
                    <a16:creationId xmlns:a16="http://schemas.microsoft.com/office/drawing/2014/main" id="{107B9E7D-D2C0-4141-A579-FFF191126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1" y="893"/>
                <a:ext cx="9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1" name="Line 332">
                <a:extLst>
                  <a:ext uri="{FF2B5EF4-FFF2-40B4-BE49-F238E27FC236}">
                    <a16:creationId xmlns:a16="http://schemas.microsoft.com/office/drawing/2014/main" id="{CFC2F1E2-C1F2-4495-8DF9-610E57389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0" y="913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2" name="Line 333">
                <a:extLst>
                  <a:ext uri="{FF2B5EF4-FFF2-40B4-BE49-F238E27FC236}">
                    <a16:creationId xmlns:a16="http://schemas.microsoft.com/office/drawing/2014/main" id="{37F60ABB-4804-4900-9544-BC9B9FD5E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0" y="942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3" name="Line 334">
                <a:extLst>
                  <a:ext uri="{FF2B5EF4-FFF2-40B4-BE49-F238E27FC236}">
                    <a16:creationId xmlns:a16="http://schemas.microsoft.com/office/drawing/2014/main" id="{F73AC1A4-0C7E-4E00-801B-5D0229C4B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0" y="961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4" name="Line 335">
                <a:extLst>
                  <a:ext uri="{FF2B5EF4-FFF2-40B4-BE49-F238E27FC236}">
                    <a16:creationId xmlns:a16="http://schemas.microsoft.com/office/drawing/2014/main" id="{B7CC4132-922D-4BBA-9914-8F6852DAA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9" y="980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5" name="Line 336">
                <a:extLst>
                  <a:ext uri="{FF2B5EF4-FFF2-40B4-BE49-F238E27FC236}">
                    <a16:creationId xmlns:a16="http://schemas.microsoft.com/office/drawing/2014/main" id="{863B16FE-415A-45B3-8601-385477D18C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9" y="1009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6" name="Line 337">
                <a:extLst>
                  <a:ext uri="{FF2B5EF4-FFF2-40B4-BE49-F238E27FC236}">
                    <a16:creationId xmlns:a16="http://schemas.microsoft.com/office/drawing/2014/main" id="{42334E41-DDA9-45F8-8C40-077E2F5DF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8" y="1038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7" name="Line 338">
                <a:extLst>
                  <a:ext uri="{FF2B5EF4-FFF2-40B4-BE49-F238E27FC236}">
                    <a16:creationId xmlns:a16="http://schemas.microsoft.com/office/drawing/2014/main" id="{2857B0D4-F14C-4E02-899F-F95C24ACD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8" y="1067"/>
                <a:ext cx="10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8" name="Line 339">
                <a:extLst>
                  <a:ext uri="{FF2B5EF4-FFF2-40B4-BE49-F238E27FC236}">
                    <a16:creationId xmlns:a16="http://schemas.microsoft.com/office/drawing/2014/main" id="{D8DC6F02-9648-4DEE-A8A8-61011B7519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8" y="1105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9" name="Line 340">
                <a:extLst>
                  <a:ext uri="{FF2B5EF4-FFF2-40B4-BE49-F238E27FC236}">
                    <a16:creationId xmlns:a16="http://schemas.microsoft.com/office/drawing/2014/main" id="{93FE5FA5-A99D-4C15-8257-524773E46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8" y="1134"/>
                <a:ext cx="9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0" name="Line 341">
                <a:extLst>
                  <a:ext uri="{FF2B5EF4-FFF2-40B4-BE49-F238E27FC236}">
                    <a16:creationId xmlns:a16="http://schemas.microsoft.com/office/drawing/2014/main" id="{93A60146-D0B0-49EE-93A8-AAA10F88FF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7" y="1173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1" name="Line 342">
                <a:extLst>
                  <a:ext uri="{FF2B5EF4-FFF2-40B4-BE49-F238E27FC236}">
                    <a16:creationId xmlns:a16="http://schemas.microsoft.com/office/drawing/2014/main" id="{A2EF43F8-AE8F-4A4A-B5EE-BA00174BCE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7" y="1201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2" name="Line 343">
                <a:extLst>
                  <a:ext uri="{FF2B5EF4-FFF2-40B4-BE49-F238E27FC236}">
                    <a16:creationId xmlns:a16="http://schemas.microsoft.com/office/drawing/2014/main" id="{1CA345F8-4F03-4325-AF19-607548C65C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1230"/>
                <a:ext cx="9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3" name="Line 344">
                <a:extLst>
                  <a:ext uri="{FF2B5EF4-FFF2-40B4-BE49-F238E27FC236}">
                    <a16:creationId xmlns:a16="http://schemas.microsoft.com/office/drawing/2014/main" id="{17706F4C-A179-4B20-937E-F83E9BBA5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6" y="1269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4" name="Line 345">
                <a:extLst>
                  <a:ext uri="{FF2B5EF4-FFF2-40B4-BE49-F238E27FC236}">
                    <a16:creationId xmlns:a16="http://schemas.microsoft.com/office/drawing/2014/main" id="{1514CB41-65D8-459E-9BE2-5DEC5FE2C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6" y="1298"/>
                <a:ext cx="10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5" name="Line 346">
                <a:extLst>
                  <a:ext uri="{FF2B5EF4-FFF2-40B4-BE49-F238E27FC236}">
                    <a16:creationId xmlns:a16="http://schemas.microsoft.com/office/drawing/2014/main" id="{C61FB518-7685-42D2-B320-850E0140F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6" y="1336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6" name="Line 347">
                <a:extLst>
                  <a:ext uri="{FF2B5EF4-FFF2-40B4-BE49-F238E27FC236}">
                    <a16:creationId xmlns:a16="http://schemas.microsoft.com/office/drawing/2014/main" id="{641DE92D-54FE-4B80-B189-F5C13DD0A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5" y="1365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7" name="Line 348">
                <a:extLst>
                  <a:ext uri="{FF2B5EF4-FFF2-40B4-BE49-F238E27FC236}">
                    <a16:creationId xmlns:a16="http://schemas.microsoft.com/office/drawing/2014/main" id="{CF655472-5606-45FB-A109-76FD9FF1C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5" y="1404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8" name="Line 349">
                <a:extLst>
                  <a:ext uri="{FF2B5EF4-FFF2-40B4-BE49-F238E27FC236}">
                    <a16:creationId xmlns:a16="http://schemas.microsoft.com/office/drawing/2014/main" id="{BEE717A8-288B-4082-8524-405D39E3B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5" y="1432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9" name="Line 350">
                <a:extLst>
                  <a:ext uri="{FF2B5EF4-FFF2-40B4-BE49-F238E27FC236}">
                    <a16:creationId xmlns:a16="http://schemas.microsoft.com/office/drawing/2014/main" id="{FE95906A-23E9-4499-AFAE-DDDEB2EF1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4" y="1461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0" name="Line 351">
                <a:extLst>
                  <a:ext uri="{FF2B5EF4-FFF2-40B4-BE49-F238E27FC236}">
                    <a16:creationId xmlns:a16="http://schemas.microsoft.com/office/drawing/2014/main" id="{F48E4A78-4B7C-455D-B9C7-2EE23320A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4" y="1481"/>
                <a:ext cx="1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1" name="Line 352">
                <a:extLst>
                  <a:ext uri="{FF2B5EF4-FFF2-40B4-BE49-F238E27FC236}">
                    <a16:creationId xmlns:a16="http://schemas.microsoft.com/office/drawing/2014/main" id="{905EDBE2-371D-4A21-9094-A391F9906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4" y="1509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2" name="Line 353">
                <a:extLst>
                  <a:ext uri="{FF2B5EF4-FFF2-40B4-BE49-F238E27FC236}">
                    <a16:creationId xmlns:a16="http://schemas.microsoft.com/office/drawing/2014/main" id="{8E3D8EE9-4DEF-44FD-90BA-F7D4A98218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4" y="1529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3" name="Line 354">
                <a:extLst>
                  <a:ext uri="{FF2B5EF4-FFF2-40B4-BE49-F238E27FC236}">
                    <a16:creationId xmlns:a16="http://schemas.microsoft.com/office/drawing/2014/main" id="{169220FB-858D-4986-82BB-2745753E0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3" y="1548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4" name="Line 355">
                <a:extLst>
                  <a:ext uri="{FF2B5EF4-FFF2-40B4-BE49-F238E27FC236}">
                    <a16:creationId xmlns:a16="http://schemas.microsoft.com/office/drawing/2014/main" id="{71173A1D-8977-4D84-8534-8C4804F74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3" y="1567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5" name="Line 356">
                <a:extLst>
                  <a:ext uri="{FF2B5EF4-FFF2-40B4-BE49-F238E27FC236}">
                    <a16:creationId xmlns:a16="http://schemas.microsoft.com/office/drawing/2014/main" id="{62ADC075-1D06-4819-BAC9-29DFDBDBC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2" y="1586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6" name="Line 357">
                <a:extLst>
                  <a:ext uri="{FF2B5EF4-FFF2-40B4-BE49-F238E27FC236}">
                    <a16:creationId xmlns:a16="http://schemas.microsoft.com/office/drawing/2014/main" id="{ED3BFC8E-DB12-4D90-B775-A388FC6E5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2" y="1596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7" name="Line 358">
                <a:extLst>
                  <a:ext uri="{FF2B5EF4-FFF2-40B4-BE49-F238E27FC236}">
                    <a16:creationId xmlns:a16="http://schemas.microsoft.com/office/drawing/2014/main" id="{633F5E94-DAC4-44E6-B8D4-D38AEFF01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2" y="1606"/>
                <a:ext cx="1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8" name="Line 359">
                <a:extLst>
                  <a:ext uri="{FF2B5EF4-FFF2-40B4-BE49-F238E27FC236}">
                    <a16:creationId xmlns:a16="http://schemas.microsoft.com/office/drawing/2014/main" id="{28A93EA7-E7C1-407F-9D0F-B1384CC9C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2" y="1615"/>
                <a:ext cx="9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9" name="Line 360">
                <a:extLst>
                  <a:ext uri="{FF2B5EF4-FFF2-40B4-BE49-F238E27FC236}">
                    <a16:creationId xmlns:a16="http://schemas.microsoft.com/office/drawing/2014/main" id="{8E623804-08DA-4BB1-9048-DD4A043731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1" y="161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0" name="Line 361">
                <a:extLst>
                  <a:ext uri="{FF2B5EF4-FFF2-40B4-BE49-F238E27FC236}">
                    <a16:creationId xmlns:a16="http://schemas.microsoft.com/office/drawing/2014/main" id="{2F0D68A2-DA02-4639-A51B-AB4CAD441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21" y="1615"/>
                <a:ext cx="10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1" name="Line 362">
                <a:extLst>
                  <a:ext uri="{FF2B5EF4-FFF2-40B4-BE49-F238E27FC236}">
                    <a16:creationId xmlns:a16="http://schemas.microsoft.com/office/drawing/2014/main" id="{8B76D25E-9426-4374-95C5-F346C8BFF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1" y="1615"/>
                <a:ext cx="9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2" name="Line 363">
                <a:extLst>
                  <a:ext uri="{FF2B5EF4-FFF2-40B4-BE49-F238E27FC236}">
                    <a16:creationId xmlns:a16="http://schemas.microsoft.com/office/drawing/2014/main" id="{C1384E01-09B7-436C-A444-9CC78D5A2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40" y="1606"/>
                <a:ext cx="10" cy="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3" name="Line 364">
                <a:extLst>
                  <a:ext uri="{FF2B5EF4-FFF2-40B4-BE49-F238E27FC236}">
                    <a16:creationId xmlns:a16="http://schemas.microsoft.com/office/drawing/2014/main" id="{EC495127-2D74-4CF0-9BE7-9564A1C21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0" y="1596"/>
                <a:ext cx="9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" name="Line 365">
                <a:extLst>
                  <a:ext uri="{FF2B5EF4-FFF2-40B4-BE49-F238E27FC236}">
                    <a16:creationId xmlns:a16="http://schemas.microsoft.com/office/drawing/2014/main" id="{E0DF5D89-69B1-4292-AA03-4EF24C012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9" y="1586"/>
                <a:ext cx="1" cy="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5" name="Line 366">
                <a:extLst>
                  <a:ext uri="{FF2B5EF4-FFF2-40B4-BE49-F238E27FC236}">
                    <a16:creationId xmlns:a16="http://schemas.microsoft.com/office/drawing/2014/main" id="{367FDB98-BC27-4257-861B-57F101E47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9" y="1567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6" name="Line 367">
                <a:extLst>
                  <a:ext uri="{FF2B5EF4-FFF2-40B4-BE49-F238E27FC236}">
                    <a16:creationId xmlns:a16="http://schemas.microsoft.com/office/drawing/2014/main" id="{E4F1F468-7820-4568-901B-010166E2F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69" y="1548"/>
                <a:ext cx="10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7" name="Line 368">
                <a:extLst>
                  <a:ext uri="{FF2B5EF4-FFF2-40B4-BE49-F238E27FC236}">
                    <a16:creationId xmlns:a16="http://schemas.microsoft.com/office/drawing/2014/main" id="{8EEB9295-7F01-4AC1-9ACB-537ECB7547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9" y="1529"/>
                <a:ext cx="9" cy="1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8" name="Line 369">
                <a:extLst>
                  <a:ext uri="{FF2B5EF4-FFF2-40B4-BE49-F238E27FC236}">
                    <a16:creationId xmlns:a16="http://schemas.microsoft.com/office/drawing/2014/main" id="{428232F7-5905-4749-9E63-711F5F6CB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88" y="1509"/>
                <a:ext cx="10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9" name="Line 370">
                <a:extLst>
                  <a:ext uri="{FF2B5EF4-FFF2-40B4-BE49-F238E27FC236}">
                    <a16:creationId xmlns:a16="http://schemas.microsoft.com/office/drawing/2014/main" id="{A23A581A-8D7C-471A-8279-6404023A8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98" y="1481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0" name="Line 371">
                <a:extLst>
                  <a:ext uri="{FF2B5EF4-FFF2-40B4-BE49-F238E27FC236}">
                    <a16:creationId xmlns:a16="http://schemas.microsoft.com/office/drawing/2014/main" id="{26A2AEF6-ABCB-4D71-9EDA-5E9DC5931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8" y="1461"/>
                <a:ext cx="9" cy="2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1" name="Line 372">
                <a:extLst>
                  <a:ext uri="{FF2B5EF4-FFF2-40B4-BE49-F238E27FC236}">
                    <a16:creationId xmlns:a16="http://schemas.microsoft.com/office/drawing/2014/main" id="{4A4024E8-61A3-4C75-A4B3-485E402B6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17" y="1432"/>
                <a:ext cx="1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2" name="Line 373">
                <a:extLst>
                  <a:ext uri="{FF2B5EF4-FFF2-40B4-BE49-F238E27FC236}">
                    <a16:creationId xmlns:a16="http://schemas.microsoft.com/office/drawing/2014/main" id="{219C3EC9-C35D-4322-A74C-A8308F05D5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17" y="1404"/>
                <a:ext cx="10" cy="2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3" name="Line 374">
                <a:extLst>
                  <a:ext uri="{FF2B5EF4-FFF2-40B4-BE49-F238E27FC236}">
                    <a16:creationId xmlns:a16="http://schemas.microsoft.com/office/drawing/2014/main" id="{C36700F7-1EA2-4D9B-920B-D42D2CB01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7" y="1365"/>
                <a:ext cx="9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4" name="Line 375">
                <a:extLst>
                  <a:ext uri="{FF2B5EF4-FFF2-40B4-BE49-F238E27FC236}">
                    <a16:creationId xmlns:a16="http://schemas.microsoft.com/office/drawing/2014/main" id="{2F82B828-6436-4A79-A3B7-17D226D0B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36" y="1336"/>
                <a:ext cx="10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5" name="Line 376">
                <a:extLst>
                  <a:ext uri="{FF2B5EF4-FFF2-40B4-BE49-F238E27FC236}">
                    <a16:creationId xmlns:a16="http://schemas.microsoft.com/office/drawing/2014/main" id="{96CBE0C7-EC66-4FF6-B30A-F34AD4224C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6" y="1298"/>
                <a:ext cx="10" cy="38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6" name="Line 377">
                <a:extLst>
                  <a:ext uri="{FF2B5EF4-FFF2-40B4-BE49-F238E27FC236}">
                    <a16:creationId xmlns:a16="http://schemas.microsoft.com/office/drawing/2014/main" id="{88C90C47-47BF-40A3-B47E-4545A6651F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56" y="1269"/>
                <a:ext cx="9" cy="2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7" name="Line 378">
                <a:extLst>
                  <a:ext uri="{FF2B5EF4-FFF2-40B4-BE49-F238E27FC236}">
                    <a16:creationId xmlns:a16="http://schemas.microsoft.com/office/drawing/2014/main" id="{CD38F3A2-ED32-406A-9B9A-A03100310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65" y="1230"/>
                <a:ext cx="10" cy="39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8" name="Rectangle 379">
                <a:extLst>
                  <a:ext uri="{FF2B5EF4-FFF2-40B4-BE49-F238E27FC236}">
                    <a16:creationId xmlns:a16="http://schemas.microsoft.com/office/drawing/2014/main" id="{F881EC40-FF2F-4C03-A6B3-FAE26B947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" y="1172"/>
                <a:ext cx="0" cy="2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GB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pic>
            <p:nvPicPr>
              <p:cNvPr id="209" name="Picture 380">
                <a:extLst>
                  <a:ext uri="{FF2B5EF4-FFF2-40B4-BE49-F238E27FC236}">
                    <a16:creationId xmlns:a16="http://schemas.microsoft.com/office/drawing/2014/main" id="{174DCE34-5C4A-4318-9048-2361C4C197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8" y="970"/>
                <a:ext cx="144" cy="5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0" name="Rectangle 381">
                <a:extLst>
                  <a:ext uri="{FF2B5EF4-FFF2-40B4-BE49-F238E27FC236}">
                    <a16:creationId xmlns:a16="http://schemas.microsoft.com/office/drawing/2014/main" id="{F4015B45-6E1E-4B98-BBD2-6940EBD50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7" y="1586"/>
                <a:ext cx="58" cy="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800">
                    <a:solidFill>
                      <a:srgbClr val="000000"/>
                    </a:solidFill>
                    <a:latin typeface="Geneva" charset="0"/>
                  </a:rPr>
                  <a:t>-1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1" name="Rectangle 382">
                <a:extLst>
                  <a:ext uri="{FF2B5EF4-FFF2-40B4-BE49-F238E27FC236}">
                    <a16:creationId xmlns:a16="http://schemas.microsoft.com/office/drawing/2014/main" id="{5D39D298-ED10-4761-82EB-408CB9494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" y="1394"/>
                <a:ext cx="112" cy="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800">
                    <a:solidFill>
                      <a:srgbClr val="000000"/>
                    </a:solidFill>
                    <a:latin typeface="Geneva" charset="0"/>
                  </a:rPr>
                  <a:t>-0.5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2" name="Rectangle 383">
                <a:extLst>
                  <a:ext uri="{FF2B5EF4-FFF2-40B4-BE49-F238E27FC236}">
                    <a16:creationId xmlns:a16="http://schemas.microsoft.com/office/drawing/2014/main" id="{A2DE64ED-E2CF-427E-9DB5-BFF791B2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" y="1201"/>
                <a:ext cx="36" cy="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800">
                    <a:solidFill>
                      <a:srgbClr val="000000"/>
                    </a:solidFill>
                    <a:latin typeface="Geneva" charset="0"/>
                  </a:rPr>
                  <a:t>0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4" name="Rectangle 385">
                <a:extLst>
                  <a:ext uri="{FF2B5EF4-FFF2-40B4-BE49-F238E27FC236}">
                    <a16:creationId xmlns:a16="http://schemas.microsoft.com/office/drawing/2014/main" id="{4ADC4065-3E32-4A16-B97B-B73056AC4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" y="816"/>
                <a:ext cx="36" cy="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800">
                    <a:solidFill>
                      <a:srgbClr val="000000"/>
                    </a:solidFill>
                    <a:latin typeface="Geneva" charset="0"/>
                  </a:rPr>
                  <a:t>1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5" name="Rectangle 386">
                <a:extLst>
                  <a:ext uri="{FF2B5EF4-FFF2-40B4-BE49-F238E27FC236}">
                    <a16:creationId xmlns:a16="http://schemas.microsoft.com/office/drawing/2014/main" id="{F1042891-FAC7-415A-B2A8-2846BB0FA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2" y="1317"/>
                <a:ext cx="36" cy="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800">
                    <a:solidFill>
                      <a:srgbClr val="000000"/>
                    </a:solidFill>
                    <a:latin typeface="Geneva" charset="0"/>
                  </a:rPr>
                  <a:t>0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" name="Rectangle 387">
                <a:extLst>
                  <a:ext uri="{FF2B5EF4-FFF2-40B4-BE49-F238E27FC236}">
                    <a16:creationId xmlns:a16="http://schemas.microsoft.com/office/drawing/2014/main" id="{E22BB7D2-63D4-40A2-B03C-DD6D5E974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0" y="1317"/>
                <a:ext cx="91" cy="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800">
                    <a:solidFill>
                      <a:srgbClr val="000000"/>
                    </a:solidFill>
                    <a:latin typeface="Geneva" charset="0"/>
                  </a:rPr>
                  <a:t>0.2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" name="Rectangle 388">
                <a:extLst>
                  <a:ext uri="{FF2B5EF4-FFF2-40B4-BE49-F238E27FC236}">
                    <a16:creationId xmlns:a16="http://schemas.microsoft.com/office/drawing/2014/main" id="{05550BD3-0653-4F91-81F4-25CFBC515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7" y="1317"/>
                <a:ext cx="91" cy="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800">
                    <a:solidFill>
                      <a:srgbClr val="000000"/>
                    </a:solidFill>
                    <a:latin typeface="Geneva" charset="0"/>
                  </a:rPr>
                  <a:t>0.4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" name="Rectangle 389">
                <a:extLst>
                  <a:ext uri="{FF2B5EF4-FFF2-40B4-BE49-F238E27FC236}">
                    <a16:creationId xmlns:a16="http://schemas.microsoft.com/office/drawing/2014/main" id="{0915CF25-B28A-48C9-950A-9E51C45C5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" y="1317"/>
                <a:ext cx="91" cy="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800">
                    <a:solidFill>
                      <a:srgbClr val="000000"/>
                    </a:solidFill>
                    <a:latin typeface="Geneva" charset="0"/>
                  </a:rPr>
                  <a:t>0.6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" name="Rectangle 390">
                <a:extLst>
                  <a:ext uri="{FF2B5EF4-FFF2-40B4-BE49-F238E27FC236}">
                    <a16:creationId xmlns:a16="http://schemas.microsoft.com/office/drawing/2014/main" id="{DD58A378-497B-4EDB-A46A-466F82689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1317"/>
                <a:ext cx="91" cy="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800">
                    <a:solidFill>
                      <a:srgbClr val="000000"/>
                    </a:solidFill>
                    <a:latin typeface="Geneva" charset="0"/>
                  </a:rPr>
                  <a:t>0.8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" name="Rectangle 391">
                <a:extLst>
                  <a:ext uri="{FF2B5EF4-FFF2-40B4-BE49-F238E27FC236}">
                    <a16:creationId xmlns:a16="http://schemas.microsoft.com/office/drawing/2014/main" id="{6C4E4DB5-5766-4295-ABE5-799E9616D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6" y="1317"/>
                <a:ext cx="36" cy="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800">
                    <a:solidFill>
                      <a:srgbClr val="000000"/>
                    </a:solidFill>
                    <a:latin typeface="Geneva" charset="0"/>
                  </a:rPr>
                  <a:t>1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" name="Rectangle 392">
                <a:extLst>
                  <a:ext uri="{FF2B5EF4-FFF2-40B4-BE49-F238E27FC236}">
                    <a16:creationId xmlns:a16="http://schemas.microsoft.com/office/drawing/2014/main" id="{02B475AC-6343-40A4-B4AB-56E6C6F2D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" y="2038"/>
                <a:ext cx="11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rgbClr val="000000"/>
                    </a:solidFill>
                    <a:latin typeface="Palatino" charset="0"/>
                  </a:rPr>
                  <a:t>Inter-spike Intervals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2" name="Rectangle 393">
                <a:extLst>
                  <a:ext uri="{FF2B5EF4-FFF2-40B4-BE49-F238E27FC236}">
                    <a16:creationId xmlns:a16="http://schemas.microsoft.com/office/drawing/2014/main" id="{EEF65436-E51C-4562-8359-A8737B053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865"/>
                <a:ext cx="1931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rgbClr val="000000"/>
                    </a:solidFill>
                    <a:latin typeface="Palatino" charset="0"/>
                  </a:rPr>
                  <a:t>Response to Low Frequency tones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3" name="Rectangle 394">
                <a:extLst>
                  <a:ext uri="{FF2B5EF4-FFF2-40B4-BE49-F238E27FC236}">
                    <a16:creationId xmlns:a16="http://schemas.microsoft.com/office/drawing/2014/main" id="{EFAE55AB-B4AD-44E3-87E8-BA58E8125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4089"/>
                <a:ext cx="323" cy="11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200" b="1">
                    <a:solidFill>
                      <a:srgbClr val="000000"/>
                    </a:solidFill>
                    <a:latin typeface="Geneva" charset="0"/>
                  </a:rPr>
                  <a:t>time (t)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4" name="Line 395">
                <a:extLst>
                  <a:ext uri="{FF2B5EF4-FFF2-40B4-BE49-F238E27FC236}">
                    <a16:creationId xmlns:a16="http://schemas.microsoft.com/office/drawing/2014/main" id="{4F484B51-6489-454F-A382-B7BEFA7699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9" y="3974"/>
                <a:ext cx="2974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5" name="Line 396">
                <a:extLst>
                  <a:ext uri="{FF2B5EF4-FFF2-40B4-BE49-F238E27FC236}">
                    <a16:creationId xmlns:a16="http://schemas.microsoft.com/office/drawing/2014/main" id="{296AE057-CC8A-4E2E-BDA6-E9074A915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9" y="3464"/>
                <a:ext cx="1" cy="510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6" name="Line 397">
                <a:extLst>
                  <a:ext uri="{FF2B5EF4-FFF2-40B4-BE49-F238E27FC236}">
                    <a16:creationId xmlns:a16="http://schemas.microsoft.com/office/drawing/2014/main" id="{643CC7B7-D2D4-45D9-8BD1-E4318C7933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3" y="3579"/>
                <a:ext cx="1" cy="385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7" name="Line 398">
                <a:extLst>
                  <a:ext uri="{FF2B5EF4-FFF2-40B4-BE49-F238E27FC236}">
                    <a16:creationId xmlns:a16="http://schemas.microsoft.com/office/drawing/2014/main" id="{799EAF99-7587-430E-A500-2DE4606B7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27" y="3579"/>
                <a:ext cx="1" cy="385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8" name="Line 399">
                <a:extLst>
                  <a:ext uri="{FF2B5EF4-FFF2-40B4-BE49-F238E27FC236}">
                    <a16:creationId xmlns:a16="http://schemas.microsoft.com/office/drawing/2014/main" id="{ADF9523F-0718-4C5B-960C-B71439D4D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9" y="3579"/>
                <a:ext cx="1" cy="385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9" name="Rectangle 400">
                <a:extLst>
                  <a:ext uri="{FF2B5EF4-FFF2-40B4-BE49-F238E27FC236}">
                    <a16:creationId xmlns:a16="http://schemas.microsoft.com/office/drawing/2014/main" id="{2F86E260-2569-4B13-8575-13AA247B4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3636"/>
                <a:ext cx="0" cy="2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GB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pic>
            <p:nvPicPr>
              <p:cNvPr id="230" name="Picture 401">
                <a:extLst>
                  <a:ext uri="{FF2B5EF4-FFF2-40B4-BE49-F238E27FC236}">
                    <a16:creationId xmlns:a16="http://schemas.microsoft.com/office/drawing/2014/main" id="{9A48A59D-7DDD-4F2D-A66F-FAAFC7F458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8" y="3483"/>
                <a:ext cx="154" cy="4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1" name="Rectangle 402">
                <a:extLst>
                  <a:ext uri="{FF2B5EF4-FFF2-40B4-BE49-F238E27FC236}">
                    <a16:creationId xmlns:a16="http://schemas.microsoft.com/office/drawing/2014/main" id="{652BF737-6717-4C59-8507-7F66438DB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" y="3203"/>
                <a:ext cx="4204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 dirty="0">
                    <a:solidFill>
                      <a:srgbClr val="000000"/>
                    </a:solidFill>
                    <a:latin typeface="Palatino" charset="0"/>
                  </a:rPr>
                  <a:t>Response to High Frequency tones &gt; </a:t>
                </a:r>
                <a:r>
                  <a:rPr lang="en-US" altLang="es-ES" sz="1600" dirty="0">
                    <a:solidFill>
                      <a:srgbClr val="000000"/>
                    </a:solidFill>
                    <a:highlight>
                      <a:srgbClr val="FFFFCC"/>
                    </a:highlight>
                    <a:latin typeface="Palatino" charset="0"/>
                  </a:rPr>
                  <a:t>5kHz</a:t>
                </a:r>
                <a:endParaRPr lang="en-US" altLang="es-ES" sz="2400" dirty="0">
                  <a:solidFill>
                    <a:schemeClr val="tx1"/>
                  </a:solidFill>
                  <a:highlight>
                    <a:srgbClr val="FFFFCC"/>
                  </a:highligh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2" name="Rectangle 403">
                <a:extLst>
                  <a:ext uri="{FF2B5EF4-FFF2-40B4-BE49-F238E27FC236}">
                    <a16:creationId xmlns:a16="http://schemas.microsoft.com/office/drawing/2014/main" id="{F0545B62-92C1-428E-A675-ECC654BE3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4" y="3434"/>
                <a:ext cx="1011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600">
                    <a:solidFill>
                      <a:srgbClr val="000000"/>
                    </a:solidFill>
                    <a:latin typeface="Palatino" charset="0"/>
                  </a:rPr>
                  <a:t>Random intervals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3" name="Rectangle 404">
                <a:extLst>
                  <a:ext uri="{FF2B5EF4-FFF2-40B4-BE49-F238E27FC236}">
                    <a16:creationId xmlns:a16="http://schemas.microsoft.com/office/drawing/2014/main" id="{863A59C1-C6CC-482C-8522-3C7342936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" y="2877"/>
                <a:ext cx="323" cy="11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¢"/>
                  <a:defRPr sz="3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l"/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s-ES" sz="1200" b="1">
                    <a:solidFill>
                      <a:srgbClr val="000000"/>
                    </a:solidFill>
                    <a:latin typeface="Geneva" charset="0"/>
                  </a:rPr>
                  <a:t>time (t)</a:t>
                </a:r>
                <a:endParaRPr lang="en-US" altLang="es-ES" sz="24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4" name="Line 405">
                <a:extLst>
                  <a:ext uri="{FF2B5EF4-FFF2-40B4-BE49-F238E27FC236}">
                    <a16:creationId xmlns:a16="http://schemas.microsoft.com/office/drawing/2014/main" id="{41F9846A-C51B-48E2-9951-3977558434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10" y="2761"/>
                <a:ext cx="2975" cy="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5" name="Line 406">
                <a:extLst>
                  <a:ext uri="{FF2B5EF4-FFF2-40B4-BE49-F238E27FC236}">
                    <a16:creationId xmlns:a16="http://schemas.microsoft.com/office/drawing/2014/main" id="{9FE35423-D0FA-4864-950F-CB462ADDC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10" y="2260"/>
                <a:ext cx="1" cy="501"/>
              </a:xfrm>
              <a:prstGeom prst="line">
                <a:avLst/>
              </a:prstGeom>
              <a:grp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2" name="Line 407">
              <a:extLst>
                <a:ext uri="{FF2B5EF4-FFF2-40B4-BE49-F238E27FC236}">
                  <a16:creationId xmlns:a16="http://schemas.microsoft.com/office/drawing/2014/main" id="{2BF7166F-72C6-46D5-BCF1-392FD6A121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2" y="2376"/>
              <a:ext cx="1" cy="375"/>
            </a:xfrm>
            <a:prstGeom prst="line">
              <a:avLst/>
            </a:prstGeom>
            <a:grp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408">
              <a:extLst>
                <a:ext uri="{FF2B5EF4-FFF2-40B4-BE49-F238E27FC236}">
                  <a16:creationId xmlns:a16="http://schemas.microsoft.com/office/drawing/2014/main" id="{D14247BD-8333-4C43-8C30-7A460F7E03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6" y="2376"/>
              <a:ext cx="1" cy="375"/>
            </a:xfrm>
            <a:prstGeom prst="line">
              <a:avLst/>
            </a:prstGeom>
            <a:grp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Line 409">
              <a:extLst>
                <a:ext uri="{FF2B5EF4-FFF2-40B4-BE49-F238E27FC236}">
                  <a16:creationId xmlns:a16="http://schemas.microsoft.com/office/drawing/2014/main" id="{D9C95503-DCCF-4EDC-B26D-7D3AD2445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3" y="2376"/>
              <a:ext cx="1" cy="375"/>
            </a:xfrm>
            <a:prstGeom prst="line">
              <a:avLst/>
            </a:prstGeom>
            <a:grp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Arc 410">
              <a:extLst>
                <a:ext uri="{FF2B5EF4-FFF2-40B4-BE49-F238E27FC236}">
                  <a16:creationId xmlns:a16="http://schemas.microsoft.com/office/drawing/2014/main" id="{9DAA97D6-73A8-40AE-A6C8-898DB2C19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2431"/>
              <a:ext cx="96" cy="73"/>
            </a:xfrm>
            <a:custGeom>
              <a:avLst/>
              <a:gdLst>
                <a:gd name="T0" fmla="*/ 0 w 21600"/>
                <a:gd name="T1" fmla="*/ 0 h 17323"/>
                <a:gd name="T2" fmla="*/ 0 w 21600"/>
                <a:gd name="T3" fmla="*/ 0 h 17323"/>
                <a:gd name="T4" fmla="*/ 0 w 21600"/>
                <a:gd name="T5" fmla="*/ 0 h 173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323" fill="none" extrusionOk="0">
                  <a:moveTo>
                    <a:pt x="19739" y="-1"/>
                  </a:moveTo>
                  <a:cubicBezTo>
                    <a:pt x="20966" y="2761"/>
                    <a:pt x="21600" y="5749"/>
                    <a:pt x="21600" y="8771"/>
                  </a:cubicBezTo>
                  <a:cubicBezTo>
                    <a:pt x="21600" y="11712"/>
                    <a:pt x="20999" y="14622"/>
                    <a:pt x="19834" y="17322"/>
                  </a:cubicBezTo>
                </a:path>
                <a:path w="21600" h="17323" stroke="0" extrusionOk="0">
                  <a:moveTo>
                    <a:pt x="19739" y="-1"/>
                  </a:moveTo>
                  <a:cubicBezTo>
                    <a:pt x="20966" y="2761"/>
                    <a:pt x="21600" y="5749"/>
                    <a:pt x="21600" y="8771"/>
                  </a:cubicBezTo>
                  <a:cubicBezTo>
                    <a:pt x="21600" y="11712"/>
                    <a:pt x="20999" y="14622"/>
                    <a:pt x="19834" y="17322"/>
                  </a:cubicBezTo>
                  <a:lnTo>
                    <a:pt x="0" y="8771"/>
                  </a:lnTo>
                  <a:lnTo>
                    <a:pt x="19739" y="-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Arc 411">
              <a:extLst>
                <a:ext uri="{FF2B5EF4-FFF2-40B4-BE49-F238E27FC236}">
                  <a16:creationId xmlns:a16="http://schemas.microsoft.com/office/drawing/2014/main" id="{F9E32E5E-1D48-43A1-986C-41E83286E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2" y="2431"/>
              <a:ext cx="92" cy="73"/>
            </a:xfrm>
            <a:custGeom>
              <a:avLst/>
              <a:gdLst>
                <a:gd name="T0" fmla="*/ 0 w 21600"/>
                <a:gd name="T1" fmla="*/ 0 h 17298"/>
                <a:gd name="T2" fmla="*/ 0 w 21600"/>
                <a:gd name="T3" fmla="*/ 0 h 17298"/>
                <a:gd name="T4" fmla="*/ 0 w 21600"/>
                <a:gd name="T5" fmla="*/ 0 h 1729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298" fill="none" extrusionOk="0">
                  <a:moveTo>
                    <a:pt x="1758" y="17297"/>
                  </a:moveTo>
                  <a:cubicBezTo>
                    <a:pt x="598" y="14601"/>
                    <a:pt x="0" y="11697"/>
                    <a:pt x="0" y="8762"/>
                  </a:cubicBezTo>
                  <a:cubicBezTo>
                    <a:pt x="-1" y="5743"/>
                    <a:pt x="632" y="2758"/>
                    <a:pt x="1856" y="-1"/>
                  </a:cubicBezTo>
                </a:path>
                <a:path w="21600" h="17298" stroke="0" extrusionOk="0">
                  <a:moveTo>
                    <a:pt x="1758" y="17297"/>
                  </a:moveTo>
                  <a:cubicBezTo>
                    <a:pt x="598" y="14601"/>
                    <a:pt x="0" y="11697"/>
                    <a:pt x="0" y="8762"/>
                  </a:cubicBezTo>
                  <a:cubicBezTo>
                    <a:pt x="-1" y="5743"/>
                    <a:pt x="632" y="2758"/>
                    <a:pt x="1856" y="-1"/>
                  </a:cubicBezTo>
                  <a:lnTo>
                    <a:pt x="21600" y="8762"/>
                  </a:lnTo>
                  <a:lnTo>
                    <a:pt x="1758" y="172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Line 412">
              <a:extLst>
                <a:ext uri="{FF2B5EF4-FFF2-40B4-BE49-F238E27FC236}">
                  <a16:creationId xmlns:a16="http://schemas.microsoft.com/office/drawing/2014/main" id="{9855DC56-1002-49C3-BEAE-097E29DF8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2462"/>
              <a:ext cx="973" cy="1"/>
            </a:xfrm>
            <a:prstGeom prst="line">
              <a:avLst/>
            </a:prstGeom>
            <a:grp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Arc 413">
              <a:extLst>
                <a:ext uri="{FF2B5EF4-FFF2-40B4-BE49-F238E27FC236}">
                  <a16:creationId xmlns:a16="http://schemas.microsoft.com/office/drawing/2014/main" id="{FA721CFD-7131-4C7A-999B-459E49B9E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" y="2431"/>
              <a:ext cx="96" cy="73"/>
            </a:xfrm>
            <a:custGeom>
              <a:avLst/>
              <a:gdLst>
                <a:gd name="T0" fmla="*/ 0 w 21600"/>
                <a:gd name="T1" fmla="*/ 0 h 17323"/>
                <a:gd name="T2" fmla="*/ 0 w 21600"/>
                <a:gd name="T3" fmla="*/ 0 h 17323"/>
                <a:gd name="T4" fmla="*/ 0 w 21600"/>
                <a:gd name="T5" fmla="*/ 0 h 173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323" fill="none" extrusionOk="0">
                  <a:moveTo>
                    <a:pt x="19739" y="-1"/>
                  </a:moveTo>
                  <a:cubicBezTo>
                    <a:pt x="20966" y="2761"/>
                    <a:pt x="21600" y="5749"/>
                    <a:pt x="21600" y="8771"/>
                  </a:cubicBezTo>
                  <a:cubicBezTo>
                    <a:pt x="21600" y="11712"/>
                    <a:pt x="20999" y="14622"/>
                    <a:pt x="19834" y="17322"/>
                  </a:cubicBezTo>
                </a:path>
                <a:path w="21600" h="17323" stroke="0" extrusionOk="0">
                  <a:moveTo>
                    <a:pt x="19739" y="-1"/>
                  </a:moveTo>
                  <a:cubicBezTo>
                    <a:pt x="20966" y="2761"/>
                    <a:pt x="21600" y="5749"/>
                    <a:pt x="21600" y="8771"/>
                  </a:cubicBezTo>
                  <a:cubicBezTo>
                    <a:pt x="21600" y="11712"/>
                    <a:pt x="20999" y="14622"/>
                    <a:pt x="19834" y="17322"/>
                  </a:cubicBezTo>
                  <a:lnTo>
                    <a:pt x="0" y="8771"/>
                  </a:lnTo>
                  <a:lnTo>
                    <a:pt x="19739" y="-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Arc 414">
              <a:extLst>
                <a:ext uri="{FF2B5EF4-FFF2-40B4-BE49-F238E27FC236}">
                  <a16:creationId xmlns:a16="http://schemas.microsoft.com/office/drawing/2014/main" id="{9B483955-35DA-4B77-B366-85A4CF817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0" y="2431"/>
              <a:ext cx="96" cy="73"/>
            </a:xfrm>
            <a:custGeom>
              <a:avLst/>
              <a:gdLst>
                <a:gd name="T0" fmla="*/ 0 w 21600"/>
                <a:gd name="T1" fmla="*/ 0 h 17323"/>
                <a:gd name="T2" fmla="*/ 0 w 21600"/>
                <a:gd name="T3" fmla="*/ 0 h 17323"/>
                <a:gd name="T4" fmla="*/ 0 w 21600"/>
                <a:gd name="T5" fmla="*/ 0 h 173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323" fill="none" extrusionOk="0">
                  <a:moveTo>
                    <a:pt x="1765" y="17322"/>
                  </a:moveTo>
                  <a:cubicBezTo>
                    <a:pt x="600" y="14622"/>
                    <a:pt x="0" y="11712"/>
                    <a:pt x="0" y="8771"/>
                  </a:cubicBezTo>
                  <a:cubicBezTo>
                    <a:pt x="-1" y="5749"/>
                    <a:pt x="633" y="2761"/>
                    <a:pt x="1860" y="-1"/>
                  </a:cubicBezTo>
                </a:path>
                <a:path w="21600" h="17323" stroke="0" extrusionOk="0">
                  <a:moveTo>
                    <a:pt x="1765" y="17322"/>
                  </a:moveTo>
                  <a:cubicBezTo>
                    <a:pt x="600" y="14622"/>
                    <a:pt x="0" y="11712"/>
                    <a:pt x="0" y="8771"/>
                  </a:cubicBezTo>
                  <a:cubicBezTo>
                    <a:pt x="-1" y="5749"/>
                    <a:pt x="633" y="2761"/>
                    <a:pt x="1860" y="-1"/>
                  </a:cubicBezTo>
                  <a:lnTo>
                    <a:pt x="21600" y="8771"/>
                  </a:lnTo>
                  <a:lnTo>
                    <a:pt x="1765" y="173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Line 415">
              <a:extLst>
                <a:ext uri="{FF2B5EF4-FFF2-40B4-BE49-F238E27FC236}">
                  <a16:creationId xmlns:a16="http://schemas.microsoft.com/office/drawing/2014/main" id="{71857DDF-F44A-471B-AF9D-008D4EF30C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2" y="2462"/>
              <a:ext cx="376" cy="1"/>
            </a:xfrm>
            <a:prstGeom prst="line">
              <a:avLst/>
            </a:prstGeom>
            <a:grp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Rectangle 416">
              <a:extLst>
                <a:ext uri="{FF2B5EF4-FFF2-40B4-BE49-F238E27FC236}">
                  <a16:creationId xmlns:a16="http://schemas.microsoft.com/office/drawing/2014/main" id="{029DF5B8-76E0-4773-BD2F-9BF0CAE83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2" y="2212"/>
              <a:ext cx="524" cy="1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1600">
                  <a:solidFill>
                    <a:srgbClr val="000000"/>
                  </a:solidFill>
                  <a:latin typeface="Palatino" charset="0"/>
                </a:rPr>
                <a:t>2 periods</a:t>
              </a:r>
              <a:endParaRPr lang="en-US" altLang="es-E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417">
              <a:extLst>
                <a:ext uri="{FF2B5EF4-FFF2-40B4-BE49-F238E27FC236}">
                  <a16:creationId xmlns:a16="http://schemas.microsoft.com/office/drawing/2014/main" id="{73E25BCB-BAE0-4599-AD8B-54C1C0034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" y="2212"/>
              <a:ext cx="470" cy="1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1600">
                  <a:solidFill>
                    <a:srgbClr val="000000"/>
                  </a:solidFill>
                  <a:latin typeface="Palatino" charset="0"/>
                </a:rPr>
                <a:t>1 period</a:t>
              </a:r>
              <a:endParaRPr lang="en-US" altLang="es-E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Arc 418">
              <a:extLst>
                <a:ext uri="{FF2B5EF4-FFF2-40B4-BE49-F238E27FC236}">
                  <a16:creationId xmlns:a16="http://schemas.microsoft.com/office/drawing/2014/main" id="{09944E6F-9978-45B3-ADE5-BB53274E1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" y="2492"/>
              <a:ext cx="97" cy="72"/>
            </a:xfrm>
            <a:custGeom>
              <a:avLst/>
              <a:gdLst>
                <a:gd name="T0" fmla="*/ 0 w 21600"/>
                <a:gd name="T1" fmla="*/ 0 h 16981"/>
                <a:gd name="T2" fmla="*/ 0 w 21600"/>
                <a:gd name="T3" fmla="*/ 0 h 16981"/>
                <a:gd name="T4" fmla="*/ 0 w 21600"/>
                <a:gd name="T5" fmla="*/ 0 h 169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6981" fill="none" extrusionOk="0">
                  <a:moveTo>
                    <a:pt x="17605" y="0"/>
                  </a:moveTo>
                  <a:cubicBezTo>
                    <a:pt x="20204" y="3655"/>
                    <a:pt x="21600" y="8029"/>
                    <a:pt x="21600" y="12514"/>
                  </a:cubicBezTo>
                  <a:cubicBezTo>
                    <a:pt x="21600" y="14015"/>
                    <a:pt x="21443" y="15512"/>
                    <a:pt x="21133" y="16981"/>
                  </a:cubicBezTo>
                </a:path>
                <a:path w="21600" h="16981" stroke="0" extrusionOk="0">
                  <a:moveTo>
                    <a:pt x="17605" y="0"/>
                  </a:moveTo>
                  <a:cubicBezTo>
                    <a:pt x="20204" y="3655"/>
                    <a:pt x="21600" y="8029"/>
                    <a:pt x="21600" y="12514"/>
                  </a:cubicBezTo>
                  <a:cubicBezTo>
                    <a:pt x="21600" y="14015"/>
                    <a:pt x="21443" y="15512"/>
                    <a:pt x="21133" y="16981"/>
                  </a:cubicBezTo>
                  <a:lnTo>
                    <a:pt x="0" y="12514"/>
                  </a:lnTo>
                  <a:lnTo>
                    <a:pt x="176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Line 419">
              <a:extLst>
                <a:ext uri="{FF2B5EF4-FFF2-40B4-BE49-F238E27FC236}">
                  <a16:creationId xmlns:a16="http://schemas.microsoft.com/office/drawing/2014/main" id="{EAA040D7-81C6-4BA7-B6D6-EEB1D0D81A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0" y="2472"/>
              <a:ext cx="308" cy="67"/>
            </a:xfrm>
            <a:prstGeom prst="line">
              <a:avLst/>
            </a:prstGeom>
            <a:grp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Rectangle 420">
              <a:extLst>
                <a:ext uri="{FF2B5EF4-FFF2-40B4-BE49-F238E27FC236}">
                  <a16:creationId xmlns:a16="http://schemas.microsoft.com/office/drawing/2014/main" id="{17CBCB40-A598-414E-945B-6473E22C1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" y="2318"/>
              <a:ext cx="1138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¢"/>
                <a:defRPr sz="30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s-ES" sz="1600" dirty="0">
                  <a:solidFill>
                    <a:srgbClr val="000000"/>
                  </a:solidFill>
                  <a:latin typeface="Palatino" charset="0"/>
                </a:rPr>
                <a:t>nerve </a:t>
              </a:r>
              <a:r>
                <a:rPr lang="en-US" altLang="es-ES" sz="1600" dirty="0">
                  <a:solidFill>
                    <a:srgbClr val="000000"/>
                  </a:solidFill>
                  <a:highlight>
                    <a:srgbClr val="FFFFCC"/>
                  </a:highlight>
                  <a:latin typeface="Palatino" charset="0"/>
                </a:rPr>
                <a:t>spike</a:t>
              </a:r>
              <a:endParaRPr lang="en-US" altLang="es-ES" sz="2400" dirty="0">
                <a:solidFill>
                  <a:schemeClr val="tx1"/>
                </a:solidFill>
                <a:highlight>
                  <a:srgbClr val="FFFFCC"/>
                </a:highlight>
                <a:latin typeface="Times New Roman" panose="02020603050405020304" pitchFamily="18" charset="0"/>
              </a:endParaRPr>
            </a:p>
          </p:txBody>
        </p:sp>
        <p:pic>
          <p:nvPicPr>
            <p:cNvPr id="26" name="Picture 421">
              <a:extLst>
                <a:ext uri="{FF2B5EF4-FFF2-40B4-BE49-F238E27FC236}">
                  <a16:creationId xmlns:a16="http://schemas.microsoft.com/office/drawing/2014/main" id="{09D87F7E-1A5B-470E-9DD5-3C991D7D7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" y="2270"/>
              <a:ext cx="154" cy="4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Arc 422">
              <a:extLst>
                <a:ext uri="{FF2B5EF4-FFF2-40B4-BE49-F238E27FC236}">
                  <a16:creationId xmlns:a16="http://schemas.microsoft.com/office/drawing/2014/main" id="{EB0E10A9-DD1B-4239-A3A5-195221470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" y="3694"/>
              <a:ext cx="96" cy="77"/>
            </a:xfrm>
            <a:custGeom>
              <a:avLst/>
              <a:gdLst>
                <a:gd name="T0" fmla="*/ 0 w 21600"/>
                <a:gd name="T1" fmla="*/ 0 h 17382"/>
                <a:gd name="T2" fmla="*/ 0 w 21600"/>
                <a:gd name="T3" fmla="*/ 0 h 17382"/>
                <a:gd name="T4" fmla="*/ 0 w 21600"/>
                <a:gd name="T5" fmla="*/ 0 h 173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382" fill="none" extrusionOk="0">
                  <a:moveTo>
                    <a:pt x="19774" y="-1"/>
                  </a:moveTo>
                  <a:cubicBezTo>
                    <a:pt x="20978" y="2739"/>
                    <a:pt x="21600" y="5698"/>
                    <a:pt x="21600" y="8691"/>
                  </a:cubicBezTo>
                  <a:cubicBezTo>
                    <a:pt x="21600" y="11683"/>
                    <a:pt x="20978" y="14642"/>
                    <a:pt x="19774" y="17382"/>
                  </a:cubicBezTo>
                </a:path>
                <a:path w="21600" h="17382" stroke="0" extrusionOk="0">
                  <a:moveTo>
                    <a:pt x="19774" y="-1"/>
                  </a:moveTo>
                  <a:cubicBezTo>
                    <a:pt x="20978" y="2739"/>
                    <a:pt x="21600" y="5698"/>
                    <a:pt x="21600" y="8691"/>
                  </a:cubicBezTo>
                  <a:cubicBezTo>
                    <a:pt x="21600" y="11683"/>
                    <a:pt x="20978" y="14642"/>
                    <a:pt x="19774" y="17382"/>
                  </a:cubicBezTo>
                  <a:lnTo>
                    <a:pt x="0" y="8691"/>
                  </a:lnTo>
                  <a:lnTo>
                    <a:pt x="19774" y="-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Arc 423">
              <a:extLst>
                <a:ext uri="{FF2B5EF4-FFF2-40B4-BE49-F238E27FC236}">
                  <a16:creationId xmlns:a16="http://schemas.microsoft.com/office/drawing/2014/main" id="{FB204501-E84E-492D-8987-E44BE3A2C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3694"/>
              <a:ext cx="97" cy="78"/>
            </a:xfrm>
            <a:custGeom>
              <a:avLst/>
              <a:gdLst>
                <a:gd name="T0" fmla="*/ 0 w 21600"/>
                <a:gd name="T1" fmla="*/ 0 h 17458"/>
                <a:gd name="T2" fmla="*/ 0 w 21600"/>
                <a:gd name="T3" fmla="*/ 0 h 17458"/>
                <a:gd name="T4" fmla="*/ 0 w 21600"/>
                <a:gd name="T5" fmla="*/ 0 h 174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458" fill="none" extrusionOk="0">
                  <a:moveTo>
                    <a:pt x="1842" y="17457"/>
                  </a:moveTo>
                  <a:cubicBezTo>
                    <a:pt x="627" y="14708"/>
                    <a:pt x="0" y="11735"/>
                    <a:pt x="0" y="8729"/>
                  </a:cubicBezTo>
                  <a:cubicBezTo>
                    <a:pt x="-1" y="5722"/>
                    <a:pt x="627" y="2749"/>
                    <a:pt x="1842" y="0"/>
                  </a:cubicBezTo>
                </a:path>
                <a:path w="21600" h="17458" stroke="0" extrusionOk="0">
                  <a:moveTo>
                    <a:pt x="1842" y="17457"/>
                  </a:moveTo>
                  <a:cubicBezTo>
                    <a:pt x="627" y="14708"/>
                    <a:pt x="0" y="11735"/>
                    <a:pt x="0" y="8729"/>
                  </a:cubicBezTo>
                  <a:cubicBezTo>
                    <a:pt x="-1" y="5722"/>
                    <a:pt x="627" y="2749"/>
                    <a:pt x="1842" y="0"/>
                  </a:cubicBezTo>
                  <a:lnTo>
                    <a:pt x="21600" y="8729"/>
                  </a:lnTo>
                  <a:lnTo>
                    <a:pt x="1842" y="174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Line 424">
              <a:extLst>
                <a:ext uri="{FF2B5EF4-FFF2-40B4-BE49-F238E27FC236}">
                  <a16:creationId xmlns:a16="http://schemas.microsoft.com/office/drawing/2014/main" id="{45C6A9AC-149B-4493-8CA4-CA07A4E35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9" y="3733"/>
              <a:ext cx="434" cy="1"/>
            </a:xfrm>
            <a:prstGeom prst="line">
              <a:avLst/>
            </a:prstGeom>
            <a:grp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Arc 425">
              <a:extLst>
                <a:ext uri="{FF2B5EF4-FFF2-40B4-BE49-F238E27FC236}">
                  <a16:creationId xmlns:a16="http://schemas.microsoft.com/office/drawing/2014/main" id="{0B556124-CCDA-49F0-8B31-2800ECED3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3" y="3704"/>
              <a:ext cx="96" cy="77"/>
            </a:xfrm>
            <a:custGeom>
              <a:avLst/>
              <a:gdLst>
                <a:gd name="T0" fmla="*/ 0 w 21600"/>
                <a:gd name="T1" fmla="*/ 0 h 17306"/>
                <a:gd name="T2" fmla="*/ 0 w 21600"/>
                <a:gd name="T3" fmla="*/ 0 h 17306"/>
                <a:gd name="T4" fmla="*/ 0 w 21600"/>
                <a:gd name="T5" fmla="*/ 0 h 173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306" fill="none" extrusionOk="0">
                  <a:moveTo>
                    <a:pt x="19791" y="-1"/>
                  </a:moveTo>
                  <a:cubicBezTo>
                    <a:pt x="20984" y="2728"/>
                    <a:pt x="21600" y="5674"/>
                    <a:pt x="21600" y="8653"/>
                  </a:cubicBezTo>
                  <a:cubicBezTo>
                    <a:pt x="21600" y="11631"/>
                    <a:pt x="20984" y="14577"/>
                    <a:pt x="19791" y="17306"/>
                  </a:cubicBezTo>
                </a:path>
                <a:path w="21600" h="17306" stroke="0" extrusionOk="0">
                  <a:moveTo>
                    <a:pt x="19791" y="-1"/>
                  </a:moveTo>
                  <a:cubicBezTo>
                    <a:pt x="20984" y="2728"/>
                    <a:pt x="21600" y="5674"/>
                    <a:pt x="21600" y="8653"/>
                  </a:cubicBezTo>
                  <a:cubicBezTo>
                    <a:pt x="21600" y="11631"/>
                    <a:pt x="20984" y="14577"/>
                    <a:pt x="19791" y="17306"/>
                  </a:cubicBezTo>
                  <a:lnTo>
                    <a:pt x="0" y="8653"/>
                  </a:lnTo>
                  <a:lnTo>
                    <a:pt x="19791" y="-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Arc 426">
              <a:extLst>
                <a:ext uri="{FF2B5EF4-FFF2-40B4-BE49-F238E27FC236}">
                  <a16:creationId xmlns:a16="http://schemas.microsoft.com/office/drawing/2014/main" id="{18D25B05-2391-4D36-A191-4F756A3E6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" y="3704"/>
              <a:ext cx="96" cy="77"/>
            </a:xfrm>
            <a:custGeom>
              <a:avLst/>
              <a:gdLst>
                <a:gd name="T0" fmla="*/ 0 w 21600"/>
                <a:gd name="T1" fmla="*/ 0 h 17306"/>
                <a:gd name="T2" fmla="*/ 0 w 21600"/>
                <a:gd name="T3" fmla="*/ 0 h 17306"/>
                <a:gd name="T4" fmla="*/ 0 w 21600"/>
                <a:gd name="T5" fmla="*/ 0 h 173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7306" fill="none" extrusionOk="0">
                  <a:moveTo>
                    <a:pt x="1808" y="17306"/>
                  </a:moveTo>
                  <a:cubicBezTo>
                    <a:pt x="615" y="14577"/>
                    <a:pt x="0" y="11631"/>
                    <a:pt x="0" y="8653"/>
                  </a:cubicBezTo>
                  <a:cubicBezTo>
                    <a:pt x="-1" y="5674"/>
                    <a:pt x="615" y="2728"/>
                    <a:pt x="1808" y="-1"/>
                  </a:cubicBezTo>
                </a:path>
                <a:path w="21600" h="17306" stroke="0" extrusionOk="0">
                  <a:moveTo>
                    <a:pt x="1808" y="17306"/>
                  </a:moveTo>
                  <a:cubicBezTo>
                    <a:pt x="615" y="14577"/>
                    <a:pt x="0" y="11631"/>
                    <a:pt x="0" y="8653"/>
                  </a:cubicBezTo>
                  <a:cubicBezTo>
                    <a:pt x="-1" y="5674"/>
                    <a:pt x="615" y="2728"/>
                    <a:pt x="1808" y="-1"/>
                  </a:cubicBezTo>
                  <a:lnTo>
                    <a:pt x="21600" y="8653"/>
                  </a:lnTo>
                  <a:lnTo>
                    <a:pt x="1808" y="173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Line 427">
              <a:extLst>
                <a:ext uri="{FF2B5EF4-FFF2-40B4-BE49-F238E27FC236}">
                  <a16:creationId xmlns:a16="http://schemas.microsoft.com/office/drawing/2014/main" id="{B7A23CC7-C78F-4031-82AB-A3C929CAB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3743"/>
              <a:ext cx="1213" cy="1"/>
            </a:xfrm>
            <a:prstGeom prst="line">
              <a:avLst/>
            </a:prstGeom>
            <a:grp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9052F-C759-47FA-8F4D-8479EEB55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431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22" name="Title 1">
            <a:extLst>
              <a:ext uri="{FF2B5EF4-FFF2-40B4-BE49-F238E27FC236}">
                <a16:creationId xmlns:a16="http://schemas.microsoft.com/office/drawing/2014/main" id="{0D2951FC-0F60-4E18-908F-5C6CE6BAB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GB" altLang="es-ES" sz="3600">
                <a:solidFill>
                  <a:srgbClr val="FFFFFF"/>
                </a:solidFill>
              </a:rPr>
              <a:t>Timing theory: Unresolved harmonics in critical bands</a:t>
            </a:r>
            <a:endParaRPr lang="ca-ES" altLang="es-ES" sz="3600">
              <a:solidFill>
                <a:srgbClr val="FFFFFF"/>
              </a:solidFill>
            </a:endParaRP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C966C9B-E365-4509-8651-25E4FBB02E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428" y="5549462"/>
            <a:ext cx="3084844" cy="996905"/>
          </a:xfrm>
        </p:spPr>
        <p:txBody>
          <a:bodyPr>
            <a:normAutofit/>
          </a:bodyPr>
          <a:lstStyle/>
          <a:p>
            <a:r>
              <a:rPr lang="ca-ES" altLang="es-ES" sz="1800" dirty="0" err="1">
                <a:solidFill>
                  <a:srgbClr val="FFFFFF"/>
                </a:solidFill>
              </a:rPr>
              <a:t>Beating</a:t>
            </a:r>
            <a:r>
              <a:rPr lang="ca-ES" altLang="es-ES" sz="1800" dirty="0">
                <a:solidFill>
                  <a:srgbClr val="FFFFFF"/>
                </a:solidFill>
              </a:rPr>
              <a:t> in HF </a:t>
            </a:r>
            <a:r>
              <a:rPr lang="ca-ES" altLang="es-ES" sz="1800" dirty="0" err="1">
                <a:solidFill>
                  <a:srgbClr val="FFFFFF"/>
                </a:solidFill>
              </a:rPr>
              <a:t>auditory</a:t>
            </a:r>
            <a:r>
              <a:rPr lang="ca-ES" altLang="es-ES" sz="1800" dirty="0">
                <a:solidFill>
                  <a:srgbClr val="FFFFFF"/>
                </a:solidFill>
              </a:rPr>
              <a:t> </a:t>
            </a:r>
            <a:r>
              <a:rPr lang="ca-ES" altLang="es-ES" sz="1800" dirty="0" err="1">
                <a:solidFill>
                  <a:srgbClr val="FFFFFF"/>
                </a:solidFill>
              </a:rPr>
              <a:t>filters</a:t>
            </a:r>
            <a:r>
              <a:rPr lang="ca-ES" altLang="es-ES" sz="1800" dirty="0">
                <a:solidFill>
                  <a:srgbClr val="FFFFFF"/>
                </a:solidFill>
              </a:rPr>
              <a:t> </a:t>
            </a:r>
            <a:r>
              <a:rPr lang="ca-ES" altLang="es-ES" sz="1800" dirty="0" err="1">
                <a:solidFill>
                  <a:srgbClr val="FFFFFF"/>
                </a:solidFill>
              </a:rPr>
              <a:t>follows</a:t>
            </a:r>
            <a:r>
              <a:rPr lang="ca-ES" altLang="es-ES" sz="1800" dirty="0">
                <a:solidFill>
                  <a:srgbClr val="FFFFFF"/>
                </a:solidFill>
              </a:rPr>
              <a:t> </a:t>
            </a:r>
            <a:r>
              <a:rPr lang="ca-ES" altLang="es-ES" sz="1800" dirty="0" err="1">
                <a:solidFill>
                  <a:srgbClr val="FFFFFF"/>
                </a:solidFill>
              </a:rPr>
              <a:t>the</a:t>
            </a:r>
            <a:r>
              <a:rPr lang="ca-ES" altLang="es-ES" sz="1800" dirty="0">
                <a:solidFill>
                  <a:srgbClr val="FFFFFF"/>
                </a:solidFill>
              </a:rPr>
              <a:t> </a:t>
            </a:r>
            <a:r>
              <a:rPr lang="ca-ES" altLang="es-ES" sz="1800" dirty="0" err="1">
                <a:solidFill>
                  <a:srgbClr val="FFFFFF"/>
                </a:solidFill>
              </a:rPr>
              <a:t>periodicity</a:t>
            </a:r>
            <a:r>
              <a:rPr lang="ca-ES" altLang="es-ES" sz="1800" dirty="0">
                <a:solidFill>
                  <a:srgbClr val="FFFFFF"/>
                </a:solidFill>
              </a:rPr>
              <a:t> of </a:t>
            </a:r>
            <a:r>
              <a:rPr lang="ca-ES" altLang="es-ES" sz="1800" dirty="0" err="1">
                <a:solidFill>
                  <a:srgbClr val="FFFFFF"/>
                </a:solidFill>
              </a:rPr>
              <a:t>the</a:t>
            </a:r>
            <a:r>
              <a:rPr lang="ca-ES" altLang="es-ES" sz="1800" dirty="0">
                <a:solidFill>
                  <a:srgbClr val="FFFFFF"/>
                </a:solidFill>
              </a:rPr>
              <a:t> “</a:t>
            </a:r>
            <a:r>
              <a:rPr lang="ca-ES" altLang="es-ES" sz="1800" dirty="0" err="1">
                <a:solidFill>
                  <a:srgbClr val="FFFFFF"/>
                </a:solidFill>
              </a:rPr>
              <a:t>fundamental</a:t>
            </a:r>
            <a:r>
              <a:rPr lang="ca-ES" altLang="es-ES" sz="1800" dirty="0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6324" name="Picture 2">
            <a:extLst>
              <a:ext uri="{FF2B5EF4-FFF2-40B4-BE49-F238E27FC236}">
                <a16:creationId xmlns:a16="http://schemas.microsoft.com/office/drawing/2014/main" id="{948E99E0-BE4E-423F-BD19-B8347C48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4079" y="-40032"/>
            <a:ext cx="8273054" cy="260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579D67-3811-40B1-9933-AAE1B9B7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574" y="2620710"/>
            <a:ext cx="5106113" cy="42773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22" name="Title 1">
            <a:extLst>
              <a:ext uri="{FF2B5EF4-FFF2-40B4-BE49-F238E27FC236}">
                <a16:creationId xmlns:a16="http://schemas.microsoft.com/office/drawing/2014/main" id="{0D2951FC-0F60-4E18-908F-5C6CE6BAB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GB" altLang="es-ES" sz="3600" dirty="0">
                <a:solidFill>
                  <a:srgbClr val="FFFFFF"/>
                </a:solidFill>
              </a:rPr>
              <a:t>Two operating mechanisms</a:t>
            </a:r>
            <a:endParaRPr lang="ca-ES" altLang="es-ES" sz="3600" dirty="0">
              <a:solidFill>
                <a:srgbClr val="FFFFFF"/>
              </a:solidFill>
            </a:endParaRP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C966C9B-E365-4509-8651-25E4FBB02E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9410" y="3662058"/>
            <a:ext cx="3084844" cy="1048664"/>
          </a:xfrm>
        </p:spPr>
        <p:txBody>
          <a:bodyPr>
            <a:normAutofit/>
          </a:bodyPr>
          <a:lstStyle/>
          <a:p>
            <a:r>
              <a:rPr lang="ca-ES" altLang="es-ES" sz="1800" dirty="0">
                <a:solidFill>
                  <a:srgbClr val="FFFFFF"/>
                </a:solidFill>
              </a:rPr>
              <a:t>Or </a:t>
            </a:r>
            <a:r>
              <a:rPr lang="ca-ES" altLang="es-ES" sz="1800" dirty="0" err="1">
                <a:solidFill>
                  <a:srgbClr val="FFFFFF"/>
                </a:solidFill>
              </a:rPr>
              <a:t>maybe</a:t>
            </a:r>
            <a:r>
              <a:rPr lang="ca-ES" altLang="es-ES" sz="1800" dirty="0">
                <a:solidFill>
                  <a:srgbClr val="FFFFFF"/>
                </a:solidFill>
              </a:rPr>
              <a:t> </a:t>
            </a:r>
            <a:r>
              <a:rPr lang="ca-ES" altLang="es-ES" sz="1800" dirty="0" err="1">
                <a:solidFill>
                  <a:srgbClr val="FFFFFF"/>
                </a:solidFill>
              </a:rPr>
              <a:t>more</a:t>
            </a:r>
            <a:r>
              <a:rPr lang="ca-ES" altLang="es-ES" sz="1800" dirty="0">
                <a:solidFill>
                  <a:srgbClr val="FFFFFF"/>
                </a:solidFill>
              </a:rPr>
              <a:t>?</a:t>
            </a:r>
          </a:p>
          <a:p>
            <a:r>
              <a:rPr lang="ca-ES" altLang="es-ES" sz="1800" dirty="0" err="1">
                <a:solidFill>
                  <a:srgbClr val="FFFFFF"/>
                </a:solidFill>
              </a:rPr>
              <a:t>Which</a:t>
            </a:r>
            <a:r>
              <a:rPr lang="ca-ES" altLang="es-ES" sz="1800" dirty="0">
                <a:solidFill>
                  <a:srgbClr val="FFFFFF"/>
                </a:solidFill>
              </a:rPr>
              <a:t> pitch do </a:t>
            </a:r>
            <a:r>
              <a:rPr lang="ca-ES" altLang="es-ES" sz="1800" dirty="0" err="1">
                <a:solidFill>
                  <a:srgbClr val="FFFFFF"/>
                </a:solidFill>
              </a:rPr>
              <a:t>you</a:t>
            </a:r>
            <a:r>
              <a:rPr lang="ca-ES" altLang="es-ES" sz="1800" dirty="0">
                <a:solidFill>
                  <a:srgbClr val="FFFFFF"/>
                </a:solidFill>
              </a:rPr>
              <a:t> </a:t>
            </a:r>
            <a:r>
              <a:rPr lang="ca-ES" altLang="es-ES" sz="1800" dirty="0" err="1">
                <a:solidFill>
                  <a:srgbClr val="FFFFFF"/>
                </a:solidFill>
              </a:rPr>
              <a:t>perceive</a:t>
            </a:r>
            <a:r>
              <a:rPr lang="ca-ES" altLang="es-ES" sz="1800" dirty="0">
                <a:solidFill>
                  <a:srgbClr val="FFFFFF"/>
                </a:solidFill>
              </a:rPr>
              <a:t> </a:t>
            </a:r>
            <a:r>
              <a:rPr lang="ca-ES" altLang="es-ES" sz="1800" dirty="0" err="1">
                <a:solidFill>
                  <a:srgbClr val="FFFFFF"/>
                </a:solidFill>
              </a:rPr>
              <a:t>here</a:t>
            </a:r>
            <a:r>
              <a:rPr lang="ca-ES" altLang="es-ES" sz="1800" dirty="0">
                <a:solidFill>
                  <a:srgbClr val="FFFFFF"/>
                </a:solidFill>
              </a:rPr>
              <a:t> (401-602-840)?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79D67-3811-40B1-9933-AAE1B9B794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574" y="2620710"/>
            <a:ext cx="5106113" cy="4277322"/>
          </a:xfrm>
          <a:prstGeom prst="rect">
            <a:avLst/>
          </a:prstGeom>
        </p:spPr>
      </p:pic>
      <p:sp>
        <p:nvSpPr>
          <p:cNvPr id="9" name="Oval 1277">
            <a:extLst>
              <a:ext uri="{FF2B5EF4-FFF2-40B4-BE49-F238E27FC236}">
                <a16:creationId xmlns:a16="http://schemas.microsoft.com/office/drawing/2014/main" id="{083AFCED-9A42-4F0D-A4F9-3A41800C9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097" y="2794173"/>
            <a:ext cx="1584325" cy="2592387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  <p:sp>
        <p:nvSpPr>
          <p:cNvPr id="10" name="AutoShape 1278">
            <a:extLst>
              <a:ext uri="{FF2B5EF4-FFF2-40B4-BE49-F238E27FC236}">
                <a16:creationId xmlns:a16="http://schemas.microsoft.com/office/drawing/2014/main" id="{7CA897C7-CF53-418B-BD6F-B44B3F8962F8}"/>
              </a:ext>
            </a:extLst>
          </p:cNvPr>
          <p:cNvSpPr>
            <a:spLocks/>
          </p:cNvSpPr>
          <p:nvPr/>
        </p:nvSpPr>
        <p:spPr bwMode="auto">
          <a:xfrm>
            <a:off x="2730634" y="2606847"/>
            <a:ext cx="1638300" cy="690562"/>
          </a:xfrm>
          <a:prstGeom prst="borderCallout1">
            <a:avLst>
              <a:gd name="adj1" fmla="val 16551"/>
              <a:gd name="adj2" fmla="val 104653"/>
              <a:gd name="adj3" fmla="val 89657"/>
              <a:gd name="adj4" fmla="val 161532"/>
            </a:avLst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Timing-based mechanism</a:t>
            </a:r>
          </a:p>
        </p:txBody>
      </p:sp>
      <p:sp>
        <p:nvSpPr>
          <p:cNvPr id="11" name="Oval 1279">
            <a:extLst>
              <a:ext uri="{FF2B5EF4-FFF2-40B4-BE49-F238E27FC236}">
                <a16:creationId xmlns:a16="http://schemas.microsoft.com/office/drawing/2014/main" id="{E168C901-5BB7-480F-BFB2-88D5B997A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4852" y="2824782"/>
            <a:ext cx="2232025" cy="2592388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  <p:sp>
        <p:nvSpPr>
          <p:cNvPr id="12" name="AutoShape 1280">
            <a:extLst>
              <a:ext uri="{FF2B5EF4-FFF2-40B4-BE49-F238E27FC236}">
                <a16:creationId xmlns:a16="http://schemas.microsoft.com/office/drawing/2014/main" id="{6B8C4BF3-CB1F-4BCB-B34B-941D9F570B34}"/>
              </a:ext>
            </a:extLst>
          </p:cNvPr>
          <p:cNvSpPr>
            <a:spLocks/>
          </p:cNvSpPr>
          <p:nvPr/>
        </p:nvSpPr>
        <p:spPr bwMode="auto">
          <a:xfrm>
            <a:off x="9836464" y="1126158"/>
            <a:ext cx="2011363" cy="690563"/>
          </a:xfrm>
          <a:prstGeom prst="borderCallout1">
            <a:avLst>
              <a:gd name="adj1" fmla="val 16551"/>
              <a:gd name="adj2" fmla="val -3787"/>
              <a:gd name="adj3" fmla="val 277241"/>
              <a:gd name="adj4" fmla="val -46806"/>
            </a:avLst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 dirty="0">
                <a:solidFill>
                  <a:schemeClr val="tx1"/>
                </a:solidFill>
              </a:rPr>
              <a:t>Place-based mechanism</a:t>
            </a:r>
          </a:p>
        </p:txBody>
      </p:sp>
      <p:pic>
        <p:nvPicPr>
          <p:cNvPr id="2" name="401-602-804">
            <a:hlinkClick r:id="" action="ppaction://media"/>
            <a:extLst>
              <a:ext uri="{FF2B5EF4-FFF2-40B4-BE49-F238E27FC236}">
                <a16:creationId xmlns:a16="http://schemas.microsoft.com/office/drawing/2014/main" id="{C6B6FDFD-DAD0-456F-B000-3182367D9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0723" y="4807570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4" name="401">
            <a:hlinkClick r:id="" action="ppaction://media"/>
            <a:extLst>
              <a:ext uri="{FF2B5EF4-FFF2-40B4-BE49-F238E27FC236}">
                <a16:creationId xmlns:a16="http://schemas.microsoft.com/office/drawing/2014/main" id="{1D7A1522-17EA-4752-A961-8456ECAE90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4538" y="5893161"/>
            <a:ext cx="609600" cy="609600"/>
          </a:xfrm>
          <a:prstGeom prst="rect">
            <a:avLst/>
          </a:prstGeom>
        </p:spPr>
      </p:pic>
      <p:pic>
        <p:nvPicPr>
          <p:cNvPr id="5" name="201">
            <a:hlinkClick r:id="" action="ppaction://media"/>
            <a:extLst>
              <a:ext uri="{FF2B5EF4-FFF2-40B4-BE49-F238E27FC236}">
                <a16:creationId xmlns:a16="http://schemas.microsoft.com/office/drawing/2014/main" id="{60628122-B1BE-476A-AB24-AE4F044738D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99086" y="58451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0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6F8CC3C9-5D75-43B6-B9BE-477887471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s-ES" sz="3100" dirty="0">
                <a:solidFill>
                  <a:srgbClr val="FFFFFF"/>
                </a:solidFill>
              </a:rPr>
              <a:t>Two complementary mechanisms: </a:t>
            </a:r>
            <a:br>
              <a:rPr lang="en-GB" altLang="es-ES" sz="3100" dirty="0">
                <a:solidFill>
                  <a:srgbClr val="FFFFFF"/>
                </a:solidFill>
              </a:rPr>
            </a:br>
            <a:r>
              <a:rPr lang="en-GB" altLang="es-ES" sz="3100" dirty="0">
                <a:solidFill>
                  <a:srgbClr val="FFFFFF"/>
                </a:solidFill>
              </a:rPr>
              <a:t>place + periodicity</a:t>
            </a:r>
            <a:br>
              <a:rPr lang="en-GB" altLang="es-ES" sz="3100" dirty="0">
                <a:solidFill>
                  <a:srgbClr val="FFFFFF"/>
                </a:solidFill>
              </a:rPr>
            </a:br>
            <a:r>
              <a:rPr lang="en-GB" altLang="es-ES" sz="3100" dirty="0">
                <a:solidFill>
                  <a:srgbClr val="FFFFFF"/>
                </a:solidFill>
              </a:rPr>
              <a:t> </a:t>
            </a:r>
            <a:r>
              <a:rPr lang="en-GB" altLang="es-ES" sz="2200" dirty="0">
                <a:solidFill>
                  <a:srgbClr val="FFFFFF"/>
                </a:solidFill>
              </a:rPr>
              <a:t>(based on Moore (1982)</a:t>
            </a:r>
            <a:endParaRPr lang="es-ES" altLang="es-ES" sz="3100" dirty="0">
              <a:solidFill>
                <a:srgbClr val="FFFFFF"/>
              </a:solidFill>
            </a:endParaRP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819E51AB-4D5D-461D-AEF1-B57012871C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eaLnBrk="1" hangingPunct="1"/>
            <a:endParaRPr lang="es-ES" altLang="es-ES" sz="15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6564" name="Picture 4">
            <a:extLst>
              <a:ext uri="{FF2B5EF4-FFF2-40B4-BE49-F238E27FC236}">
                <a16:creationId xmlns:a16="http://schemas.microsoft.com/office/drawing/2014/main" id="{B93252B3-422D-4E50-B425-6B4C330A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6937" y="640080"/>
            <a:ext cx="542824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3BA87A1B-DF4A-421C-B8C8-F513CF010E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a-ES" altLang="es-ES"/>
              <a:t>Pitch from a noisy source?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5D4B5EA8-2C09-44B9-93CC-389F7AB64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1905001"/>
            <a:ext cx="7010400" cy="16684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ca-ES" altLang="es-ES" dirty="0" err="1"/>
              <a:t>Listen</a:t>
            </a:r>
            <a:r>
              <a:rPr lang="ca-ES" altLang="es-ES" dirty="0"/>
              <a:t> to </a:t>
            </a:r>
            <a:r>
              <a:rPr lang="ca-ES" altLang="es-ES" dirty="0" err="1"/>
              <a:t>them</a:t>
            </a:r>
            <a:r>
              <a:rPr lang="ca-ES" altLang="es-ES" dirty="0"/>
              <a:t>, get pitch </a:t>
            </a:r>
            <a:r>
              <a:rPr lang="ca-ES" altLang="es-ES" dirty="0" err="1"/>
              <a:t>sensations</a:t>
            </a:r>
            <a:r>
              <a:rPr lang="ca-ES" altLang="es-ES" dirty="0"/>
              <a:t>...</a:t>
            </a:r>
          </a:p>
          <a:p>
            <a:pPr>
              <a:defRPr/>
            </a:pPr>
            <a:endParaRPr lang="ca-ES" altLang="es-ES" dirty="0"/>
          </a:p>
          <a:p>
            <a:pPr>
              <a:defRPr/>
            </a:pPr>
            <a:endParaRPr lang="ca-ES" altLang="es-ES" dirty="0"/>
          </a:p>
          <a:p>
            <a:pPr>
              <a:defRPr/>
            </a:pPr>
            <a:endParaRPr lang="ca-ES" altLang="es-ES" dirty="0"/>
          </a:p>
        </p:txBody>
      </p:sp>
      <p:sp>
        <p:nvSpPr>
          <p:cNvPr id="9220" name="Action Button: Sound 1">
            <a:hlinkClick r:id="" action="ppaction://noaction" highlightClick="1">
              <a:snd r:embed="rId2" name="27-Pure Melodic Pitch (120Hz) - Demonstration.wav"/>
            </a:hlinkClick>
            <a:extLst>
              <a:ext uri="{FF2B5EF4-FFF2-40B4-BE49-F238E27FC236}">
                <a16:creationId xmlns:a16="http://schemas.microsoft.com/office/drawing/2014/main" id="{310F00EE-745E-4E17-9F99-29590C6D1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8" y="2624139"/>
            <a:ext cx="647700" cy="574675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n-US" sz="1800">
              <a:solidFill>
                <a:schemeClr val="tx1"/>
              </a:solidFill>
            </a:endParaRPr>
          </a:p>
        </p:txBody>
      </p:sp>
      <p:sp>
        <p:nvSpPr>
          <p:cNvPr id="9221" name="Action Button: Sound 4">
            <a:hlinkClick r:id="" action="ppaction://noaction" highlightClick="1">
              <a:snd r:embed="rId3" name="29-Pure Melodic Pitch (300Hz) - Demonstration.wav"/>
            </a:hlinkClick>
            <a:extLst>
              <a:ext uri="{FF2B5EF4-FFF2-40B4-BE49-F238E27FC236}">
                <a16:creationId xmlns:a16="http://schemas.microsoft.com/office/drawing/2014/main" id="{59875C6E-06D4-4E75-9E3A-6FEAC147F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2624139"/>
            <a:ext cx="647700" cy="574675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n-US" sz="1800">
              <a:solidFill>
                <a:schemeClr val="tx1"/>
              </a:solidFill>
            </a:endParaRPr>
          </a:p>
        </p:txBody>
      </p:sp>
      <p:sp>
        <p:nvSpPr>
          <p:cNvPr id="9222" name="Action Button: Sound 5">
            <a:hlinkClick r:id="" action="ppaction://noaction" highlightClick="1">
              <a:snd r:embed="rId4" name="25-Noisy Pitch (40Hz) - Demonstration.wav"/>
            </a:hlinkClick>
            <a:extLst>
              <a:ext uri="{FF2B5EF4-FFF2-40B4-BE49-F238E27FC236}">
                <a16:creationId xmlns:a16="http://schemas.microsoft.com/office/drawing/2014/main" id="{927EA4AB-7F76-4C15-BC65-6BFA588C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2624139"/>
            <a:ext cx="647700" cy="574675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n-US" sz="180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081C6B-84AB-4322-885B-1F65B9ADDD07}"/>
              </a:ext>
            </a:extLst>
          </p:cNvPr>
          <p:cNvSpPr txBox="1">
            <a:spLocks/>
          </p:cNvSpPr>
          <p:nvPr/>
        </p:nvSpPr>
        <p:spPr bwMode="auto">
          <a:xfrm>
            <a:off x="3200400" y="3211513"/>
            <a:ext cx="7010400" cy="166846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ca-ES" altLang="es-ES" kern="0" dirty="0"/>
              <a:t>... </a:t>
            </a:r>
            <a:r>
              <a:rPr lang="ca-ES" altLang="es-ES" kern="0" dirty="0" err="1"/>
              <a:t>and</a:t>
            </a:r>
            <a:r>
              <a:rPr lang="ca-ES" altLang="es-ES" kern="0" dirty="0"/>
              <a:t> </a:t>
            </a:r>
            <a:r>
              <a:rPr lang="ca-ES" altLang="es-ES" kern="0" dirty="0" err="1"/>
              <a:t>then</a:t>
            </a:r>
            <a:r>
              <a:rPr lang="ca-ES" altLang="es-ES" kern="0" dirty="0"/>
              <a:t> </a:t>
            </a:r>
            <a:r>
              <a:rPr lang="ca-ES" altLang="es-ES" kern="0" dirty="0" err="1"/>
              <a:t>look</a:t>
            </a:r>
            <a:r>
              <a:rPr lang="ca-ES" altLang="es-ES" kern="0" dirty="0"/>
              <a:t> </a:t>
            </a:r>
            <a:r>
              <a:rPr lang="ca-ES" altLang="es-ES" kern="0" dirty="0" err="1"/>
              <a:t>at</a:t>
            </a:r>
            <a:r>
              <a:rPr lang="ca-ES" altLang="es-ES" kern="0" dirty="0"/>
              <a:t> </a:t>
            </a:r>
            <a:r>
              <a:rPr lang="ca-ES" altLang="es-ES" kern="0" dirty="0" err="1"/>
              <a:t>the</a:t>
            </a:r>
            <a:r>
              <a:rPr lang="ca-ES" altLang="es-ES" kern="0" dirty="0"/>
              <a:t> </a:t>
            </a:r>
            <a:r>
              <a:rPr lang="ca-ES" altLang="es-ES" kern="0" dirty="0" err="1"/>
              <a:t>waveforms</a:t>
            </a:r>
            <a:r>
              <a:rPr lang="ca-ES" altLang="es-ES" kern="0" dirty="0"/>
              <a:t>!!!</a:t>
            </a:r>
          </a:p>
          <a:p>
            <a:pPr>
              <a:defRPr/>
            </a:pPr>
            <a:endParaRPr lang="ca-ES" altLang="es-ES" kern="0" dirty="0"/>
          </a:p>
          <a:p>
            <a:pPr>
              <a:defRPr/>
            </a:pPr>
            <a:endParaRPr lang="ca-ES" altLang="es-ES" kern="0" dirty="0"/>
          </a:p>
          <a:p>
            <a:pPr>
              <a:defRPr/>
            </a:pPr>
            <a:endParaRPr lang="ca-ES" altLang="es-ES" kern="0" dirty="0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784051D7-D3EC-4162-AFA8-D65AE6C10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9" y="3824288"/>
            <a:ext cx="57626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9">
            <a:extLst>
              <a:ext uri="{FF2B5EF4-FFF2-40B4-BE49-F238E27FC236}">
                <a16:creationId xmlns:a16="http://schemas.microsoft.com/office/drawing/2014/main" id="{E2D31AA4-62C0-4870-929B-9798D2C9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9" y="4652963"/>
            <a:ext cx="48482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51690E80-138F-41D3-9F65-FEE57632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5524500"/>
            <a:ext cx="58483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2CA4634-2F39-45A1-B2CA-B4E19E16D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1" y="516835"/>
            <a:ext cx="3384170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s-ES" sz="3600" dirty="0">
                <a:solidFill>
                  <a:srgbClr val="FFFFFF"/>
                </a:solidFill>
              </a:rPr>
              <a:t>Pitch: </a:t>
            </a:r>
            <a:br>
              <a:rPr lang="en-GB" altLang="es-ES" sz="3600" dirty="0">
                <a:solidFill>
                  <a:srgbClr val="FFFFFF"/>
                </a:solidFill>
              </a:rPr>
            </a:br>
            <a:r>
              <a:rPr lang="en-GB" altLang="es-ES" sz="3600" dirty="0">
                <a:solidFill>
                  <a:srgbClr val="FFFFFF"/>
                </a:solidFill>
              </a:rPr>
              <a:t>different waves, </a:t>
            </a:r>
            <a:br>
              <a:rPr lang="en-GB" altLang="es-ES" sz="3600" dirty="0">
                <a:solidFill>
                  <a:srgbClr val="FFFFFF"/>
                </a:solidFill>
              </a:rPr>
            </a:br>
            <a:r>
              <a:rPr lang="en-GB" altLang="es-ES" sz="3600" dirty="0" err="1">
                <a:solidFill>
                  <a:srgbClr val="FFFFFF"/>
                </a:solidFill>
              </a:rPr>
              <a:t>diferent</a:t>
            </a:r>
            <a:r>
              <a:rPr lang="en-GB" altLang="es-ES" sz="3600" dirty="0">
                <a:solidFill>
                  <a:srgbClr val="FFFFFF"/>
                </a:solidFill>
              </a:rPr>
              <a:t> spectra...</a:t>
            </a:r>
            <a:endParaRPr lang="en-US" altLang="es-ES" sz="3600" dirty="0">
              <a:solidFill>
                <a:srgbClr val="FFFFFF"/>
              </a:solidFill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0C14019-C5B3-47E7-94C9-FB769AFF64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3251200"/>
            <a:ext cx="3084844" cy="3236686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... But the same pitch sensation!!!!</a:t>
            </a:r>
          </a:p>
          <a:p>
            <a:pPr eaLnBrk="1" hangingPunct="1"/>
            <a:endParaRPr lang="en-GB" altLang="es-ES" sz="1800" dirty="0">
              <a:solidFill>
                <a:srgbClr val="FFFFFF"/>
              </a:solidFill>
            </a:endParaRPr>
          </a:p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And even without a fundamental in the spectrum!!! </a:t>
            </a:r>
          </a:p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(cases c and d)</a:t>
            </a:r>
          </a:p>
          <a:p>
            <a:pPr eaLnBrk="1" hangingPunct="1"/>
            <a:endParaRPr lang="en-US" altLang="es-ES" sz="15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4DC5270-9E46-4BF5-8ABF-550CC1F9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73" y="1081055"/>
            <a:ext cx="4273596" cy="504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ction Button: Sound 8">
            <a:hlinkClick r:id="" action="ppaction://noaction" highlightClick="1">
              <a:snd r:embed="rId4" name="missing fundamental - harmonics_4_to_10.wav"/>
            </a:hlinkClick>
            <a:extLst>
              <a:ext uri="{FF2B5EF4-FFF2-40B4-BE49-F238E27FC236}">
                <a16:creationId xmlns:a16="http://schemas.microsoft.com/office/drawing/2014/main" id="{27DC6EA8-1D3C-4B3D-AEE5-CAF2D5C7D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9967" y="2947374"/>
            <a:ext cx="554589" cy="448410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67500" tIns="35100" rIns="67500" bIns="351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ca-ES" altLang="en-US" sz="1350">
              <a:solidFill>
                <a:schemeClr val="tx1"/>
              </a:solidFill>
            </a:endParaRPr>
          </a:p>
        </p:txBody>
      </p:sp>
      <p:sp>
        <p:nvSpPr>
          <p:cNvPr id="10" name="Action Button: Sound 4">
            <a:hlinkClick r:id="" action="ppaction://noaction" highlightClick="1">
              <a:snd r:embed="rId5" name="missing fundamental - harmonics_1_to_10.wav"/>
            </a:hlinkClick>
            <a:extLst>
              <a:ext uri="{FF2B5EF4-FFF2-40B4-BE49-F238E27FC236}">
                <a16:creationId xmlns:a16="http://schemas.microsoft.com/office/drawing/2014/main" id="{EAA32B63-5DA2-4150-97CC-5433F60CC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9967" y="4645337"/>
            <a:ext cx="554589" cy="448411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67500" tIns="35100" rIns="67500" bIns="351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ca-ES" altLang="en-US" sz="1350">
              <a:solidFill>
                <a:schemeClr val="tx1"/>
              </a:solidFill>
            </a:endParaRPr>
          </a:p>
        </p:txBody>
      </p:sp>
      <p:sp>
        <p:nvSpPr>
          <p:cNvPr id="11" name="Action Button: Sound 4">
            <a:hlinkClick r:id="" action="ppaction://noaction" highlightClick="1">
              <a:snd r:embed="rId6" name="missing fundamental - pureTones_0.wav"/>
            </a:hlinkClick>
            <a:extLst>
              <a:ext uri="{FF2B5EF4-FFF2-40B4-BE49-F238E27FC236}">
                <a16:creationId xmlns:a16="http://schemas.microsoft.com/office/drawing/2014/main" id="{160CC749-D398-46BD-A326-E701A62BC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9967" y="1237625"/>
            <a:ext cx="554589" cy="448410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67500" tIns="35100" rIns="67500" bIns="351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ca-ES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EC82-70DD-4276-84BD-74EB24E1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Pitch </a:t>
            </a:r>
            <a:r>
              <a:rPr lang="es-ES" dirty="0" err="1"/>
              <a:t>ascending</a:t>
            </a:r>
            <a:r>
              <a:rPr lang="es-ES" dirty="0"/>
              <a:t> </a:t>
            </a:r>
            <a:r>
              <a:rPr lang="es-ES" dirty="0" err="1"/>
              <a:t>endlessly</a:t>
            </a:r>
            <a:r>
              <a:rPr lang="es-ES" dirty="0"/>
              <a:t>?</a:t>
            </a:r>
            <a:endParaRPr lang="en-GB" dirty="0"/>
          </a:p>
        </p:txBody>
      </p:sp>
      <p:pic>
        <p:nvPicPr>
          <p:cNvPr id="7" name="Online Media 6" title="Super Mario 64: The &quot;Endless&quot; Stairs">
            <a:hlinkClick r:id="" action="ppaction://media"/>
            <a:extLst>
              <a:ext uri="{FF2B5EF4-FFF2-40B4-BE49-F238E27FC236}">
                <a16:creationId xmlns:a16="http://schemas.microsoft.com/office/drawing/2014/main" id="{591A41F0-ABB0-4316-8F67-8C56792C07C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33423" y="1929338"/>
            <a:ext cx="5364163" cy="4022725"/>
          </a:xfrm>
          <a:prstGeom prst="rect">
            <a:avLst/>
          </a:prstGeom>
        </p:spPr>
      </p:pic>
      <p:sp>
        <p:nvSpPr>
          <p:cNvPr id="4" name="AutoShape 6">
            <a:hlinkClick r:id="" action="ppaction://noaction" highlightClick="1">
              <a:snd r:embed="rId4" name="Shepard_Tones.wav"/>
            </a:hlinkClick>
            <a:extLst>
              <a:ext uri="{FF2B5EF4-FFF2-40B4-BE49-F238E27FC236}">
                <a16:creationId xmlns:a16="http://schemas.microsoft.com/office/drawing/2014/main" id="{9B5886BF-FC6D-4AEE-9C17-6E18F04BC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054" y="2440346"/>
            <a:ext cx="1150938" cy="1295400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 anchorCtr="1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ES" sz="1800" dirty="0"/>
              <a:t>Sheppard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ES" sz="1800" dirty="0"/>
              <a:t>Tones</a:t>
            </a:r>
          </a:p>
        </p:txBody>
      </p:sp>
      <p:pic>
        <p:nvPicPr>
          <p:cNvPr id="5" name="Picture 8" descr="Barbershop Pole">
            <a:extLst>
              <a:ext uri="{FF2B5EF4-FFF2-40B4-BE49-F238E27FC236}">
                <a16:creationId xmlns:a16="http://schemas.microsoft.com/office/drawing/2014/main" id="{A6DAE044-4CD8-4683-9064-568CDDDB86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868" y="478581"/>
            <a:ext cx="2952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A9A9051-885E-4901-945F-7F3A40D71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054" y="4434120"/>
            <a:ext cx="3265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http://fallingfalling.com/</a:t>
            </a:r>
          </a:p>
        </p:txBody>
      </p:sp>
    </p:spTree>
    <p:extLst>
      <p:ext uri="{BB962C8B-B14F-4D97-AF65-F5344CB8AC3E}">
        <p14:creationId xmlns:p14="http://schemas.microsoft.com/office/powerpoint/2010/main" val="151902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2CA4634-2F39-45A1-B2CA-B4E19E16D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>
                <a:solidFill>
                  <a:srgbClr val="FFFFFF"/>
                </a:solidFill>
              </a:rPr>
              <a:t>Frequency perception: absolute thresholds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0C14019-C5B3-47E7-94C9-FB769AFF64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3251200"/>
            <a:ext cx="3084844" cy="323668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1800" dirty="0">
                <a:solidFill>
                  <a:srgbClr val="FFFFFF"/>
                </a:solidFill>
              </a:rPr>
              <a:t>20Hz – 20kHz (in young, intact hearing systems, 16kHz in adults)</a:t>
            </a:r>
          </a:p>
          <a:p>
            <a:pPr eaLnBrk="1" hangingPunct="1"/>
            <a:r>
              <a:rPr lang="en-US" altLang="es-ES" sz="1800" dirty="0">
                <a:solidFill>
                  <a:srgbClr val="FFFFFF"/>
                </a:solidFill>
              </a:rPr>
              <a:t>HF threshold permanent decrease due to:</a:t>
            </a:r>
          </a:p>
          <a:p>
            <a:pPr lvl="1" eaLnBrk="1" hangingPunct="1"/>
            <a:r>
              <a:rPr lang="en-US" altLang="es-ES" dirty="0">
                <a:solidFill>
                  <a:srgbClr val="FFFFFF"/>
                </a:solidFill>
              </a:rPr>
              <a:t>Ototoxic substances: aspirin, quinine</a:t>
            </a:r>
          </a:p>
          <a:p>
            <a:pPr lvl="1" eaLnBrk="1" hangingPunct="1"/>
            <a:r>
              <a:rPr lang="en-US" altLang="es-ES" dirty="0">
                <a:solidFill>
                  <a:srgbClr val="FFFFFF"/>
                </a:solidFill>
              </a:rPr>
              <a:t>Exposition to high levels of sound pressure (&gt;85dBSPL) for long periods of time</a:t>
            </a:r>
          </a:p>
          <a:p>
            <a:pPr eaLnBrk="1" hangingPunct="1"/>
            <a:endParaRPr lang="en-US" altLang="es-ES" sz="15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268" name="Picture 4" descr="hearing ranges animals">
            <a:extLst>
              <a:ext uri="{FF2B5EF4-FFF2-40B4-BE49-F238E27FC236}">
                <a16:creationId xmlns:a16="http://schemas.microsoft.com/office/drawing/2014/main" id="{BA189CD0-DD64-4E64-8DE9-DBFB532AB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2646" y="986971"/>
            <a:ext cx="7933669" cy="423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61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2CA4634-2F39-45A1-B2CA-B4E19E16D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91216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 dirty="0">
                <a:solidFill>
                  <a:srgbClr val="FFFFFF"/>
                </a:solidFill>
              </a:rPr>
              <a:t>Head size (cochlear volume) </a:t>
            </a:r>
            <a:br>
              <a:rPr lang="en-US" altLang="es-ES" sz="3600" dirty="0">
                <a:solidFill>
                  <a:srgbClr val="FFFFFF"/>
                </a:solidFill>
              </a:rPr>
            </a:br>
            <a:r>
              <a:rPr lang="en-US" altLang="es-ES" sz="3600" dirty="0">
                <a:solidFill>
                  <a:srgbClr val="FFFFFF"/>
                </a:solidFill>
              </a:rPr>
              <a:t>and threshold for frequency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2B59739E-3B36-48FE-ACCB-0C917587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150" y="943429"/>
            <a:ext cx="8102165" cy="570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9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2CA4634-2F39-45A1-B2CA-B4E19E16D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6"/>
            <a:ext cx="3084844" cy="200742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s-ES" sz="3600" dirty="0">
                <a:solidFill>
                  <a:srgbClr val="FFFFFF"/>
                </a:solidFill>
              </a:rPr>
              <a:t>Dimensions of the pitch sensation: chroma and height</a:t>
            </a:r>
            <a:endParaRPr lang="en-US" altLang="es-ES" sz="36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4" descr="picrender">
            <a:extLst>
              <a:ext uri="{FF2B5EF4-FFF2-40B4-BE49-F238E27FC236}">
                <a16:creationId xmlns:a16="http://schemas.microsoft.com/office/drawing/2014/main" id="{5F5E42FF-845E-4D6D-8D18-586FF70A7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0" r="54231"/>
          <a:stretch/>
        </p:blipFill>
        <p:spPr bwMode="auto">
          <a:xfrm>
            <a:off x="8616951" y="1519707"/>
            <a:ext cx="1839913" cy="289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ECC809B7-1D16-44E5-BBEF-CDA168DD5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3"/>
          <a:stretch/>
        </p:blipFill>
        <p:spPr bwMode="auto">
          <a:xfrm>
            <a:off x="4829577" y="690414"/>
            <a:ext cx="2462007" cy="4948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CC467C-5555-4EEA-8D37-2751719EA58A}"/>
              </a:ext>
            </a:extLst>
          </p:cNvPr>
          <p:cNvSpPr txBox="1"/>
          <p:nvPr/>
        </p:nvSpPr>
        <p:spPr>
          <a:xfrm>
            <a:off x="6257970" y="5745117"/>
            <a:ext cx="471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s-ES" sz="1800" dirty="0"/>
              <a:t>Shepard’s helix model: pitch height and chroma</a:t>
            </a:r>
            <a:endParaRPr lang="en-US" altLang="es-E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A538062-FE74-4980-856F-02EB0EF335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3251200"/>
            <a:ext cx="3084844" cy="3236686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Tones are judged to be more similar when they share “chroma” (just up to 5 kHz)</a:t>
            </a:r>
          </a:p>
          <a:p>
            <a:pPr eaLnBrk="1" hangingPunct="1"/>
            <a:endParaRPr lang="en-GB" altLang="es-ES" sz="1800" dirty="0">
              <a:solidFill>
                <a:srgbClr val="FFFFFF"/>
              </a:solidFill>
            </a:endParaRPr>
          </a:p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Tones are ordered in a spatial way (height) from low to high </a:t>
            </a:r>
          </a:p>
          <a:p>
            <a:pPr eaLnBrk="1" hangingPunct="1"/>
            <a:endParaRPr lang="en-US" altLang="es-ES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51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2CA4634-2F39-45A1-B2CA-B4E19E16D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6"/>
            <a:ext cx="3084844" cy="2007424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s-ES" sz="3600" dirty="0">
                <a:solidFill>
                  <a:srgbClr val="FFFFFF"/>
                </a:solidFill>
              </a:rPr>
              <a:t>Dimensions of the pitch sensation: strength</a:t>
            </a:r>
            <a:endParaRPr lang="en-US" altLang="es-ES" sz="36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A538062-FE74-4980-856F-02EB0EF335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371" y="3251200"/>
            <a:ext cx="3084844" cy="3236686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determined by:</a:t>
            </a:r>
          </a:p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the microstructure of the waveform (the simpler, the strongest pitch) </a:t>
            </a:r>
          </a:p>
          <a:p>
            <a:pPr eaLnBrk="1" hangingPunct="1"/>
            <a:r>
              <a:rPr lang="en-GB" altLang="es-ES" sz="1800" dirty="0">
                <a:solidFill>
                  <a:srgbClr val="FFFFFF"/>
                </a:solidFill>
              </a:rPr>
              <a:t>the amplitude envelope (random-phase -&gt; weak pitch)</a:t>
            </a:r>
          </a:p>
          <a:p>
            <a:pPr eaLnBrk="1" hangingPunct="1"/>
            <a:endParaRPr lang="en-US" altLang="es-ES" sz="1500" dirty="0">
              <a:solidFill>
                <a:srgbClr val="FFFFFF"/>
              </a:soli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3B62919-625E-49DF-B7B0-34B552C49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53" y="134725"/>
            <a:ext cx="5322262" cy="655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Action Button: Sound 1">
            <a:hlinkClick r:id="" action="ppaction://noaction" highlightClick="1">
              <a:snd r:embed="rId4" name="zwicker-track_22-pitch strength-22khz.wav"/>
            </a:hlinkClick>
            <a:extLst>
              <a:ext uri="{FF2B5EF4-FFF2-40B4-BE49-F238E27FC236}">
                <a16:creationId xmlns:a16="http://schemas.microsoft.com/office/drawing/2014/main" id="{3702DA03-2DC9-4519-8469-3CD86BEF6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919" y="965381"/>
            <a:ext cx="503238" cy="503237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6F181684-E1F2-4A3E-8930-F351C9428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55"/>
          <a:stretch/>
        </p:blipFill>
        <p:spPr>
          <a:xfrm>
            <a:off x="4104079" y="2353363"/>
            <a:ext cx="2828988" cy="2118574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2540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50785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4334</TotalTime>
  <Words>871</Words>
  <Application>Microsoft Office PowerPoint</Application>
  <PresentationFormat>Widescreen</PresentationFormat>
  <Paragraphs>143</Paragraphs>
  <Slides>25</Slides>
  <Notes>17</Notes>
  <HiddenSlides>0</HiddenSlides>
  <MMClips>7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Geneva</vt:lpstr>
      <vt:lpstr>Palatino</vt:lpstr>
      <vt:lpstr>Times New Roman</vt:lpstr>
      <vt:lpstr>Verdana</vt:lpstr>
      <vt:lpstr>Wingdings</vt:lpstr>
      <vt:lpstr>Retrospect</vt:lpstr>
      <vt:lpstr>Document</vt:lpstr>
      <vt:lpstr>Psychophysics of the basic sound dimensions: Pitch</vt:lpstr>
      <vt:lpstr>Pitch</vt:lpstr>
      <vt:lpstr>Pitch from a noisy source?</vt:lpstr>
      <vt:lpstr>Pitch:  different waves,  diferent spectra...</vt:lpstr>
      <vt:lpstr>Pitch ascending endlessly?</vt:lpstr>
      <vt:lpstr>Frequency perception: absolute thresholds</vt:lpstr>
      <vt:lpstr>Head size (cochlear volume)  and threshold for frequency</vt:lpstr>
      <vt:lpstr>Dimensions of the pitch sensation: chroma and height</vt:lpstr>
      <vt:lpstr>Dimensions of the pitch sensation: strength</vt:lpstr>
      <vt:lpstr>Pitch sensation thresholds</vt:lpstr>
      <vt:lpstr>Pitch differential threshold (JND)</vt:lpstr>
      <vt:lpstr>Pitch differential threshold (JND)</vt:lpstr>
      <vt:lpstr>Perceivable “Quanta”</vt:lpstr>
      <vt:lpstr>Duration effects on pitch</vt:lpstr>
      <vt:lpstr>Intensity effects on pitch</vt:lpstr>
      <vt:lpstr>Subjective scale for pitch: Mel</vt:lpstr>
      <vt:lpstr>Absolute pitch</vt:lpstr>
      <vt:lpstr>Absolute pitch</vt:lpstr>
      <vt:lpstr>Absolute pitch</vt:lpstr>
      <vt:lpstr>Mechanisms for the pitch sensation of pure tones</vt:lpstr>
      <vt:lpstr>Place theory and the missing fundamental</vt:lpstr>
      <vt:lpstr>Timing theory: Phase-locking</vt:lpstr>
      <vt:lpstr>Timing theory: Unresolved harmonics in critical bands</vt:lpstr>
      <vt:lpstr>Two operating mechanisms</vt:lpstr>
      <vt:lpstr>Two complementary mechanisms:  place + periodicity  (based on Moore (1982)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Psychophysics of the basic sound dimensions: Pitch</dc:title>
  <dc:creator>Perfecto Herrera</dc:creator>
  <cp:lastModifiedBy>Perfecto Herrera</cp:lastModifiedBy>
  <cp:revision>18</cp:revision>
  <dcterms:created xsi:type="dcterms:W3CDTF">2021-10-23T11:37:18Z</dcterms:created>
  <dcterms:modified xsi:type="dcterms:W3CDTF">2021-11-03T13:49:27Z</dcterms:modified>
</cp:coreProperties>
</file>